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0" r:id="rId6"/>
    <p:sldId id="262" r:id="rId7"/>
    <p:sldId id="263" r:id="rId8"/>
    <p:sldId id="261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AC36D-005B-4475-AF6B-EFFF23BB8BCC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6CD7D-8B74-4CA2-B1F0-C6A20FBFEB4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2187-38AB-4048-8E61-A966A660F402}" type="datetime1">
              <a:rPr lang="el-GR" smtClean="0"/>
              <a:t>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C6CA2-BF18-4B5A-8D68-610C30D006C7}" type="datetime1">
              <a:rPr lang="el-GR" smtClean="0"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81570-A9F3-451C-AA6E-9C1A14467A59}" type="datetime1">
              <a:rPr lang="el-GR" smtClean="0"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A7A09-DA71-4EEE-8DEE-DA6AC54DF079}" type="datetime1">
              <a:rPr lang="el-GR" smtClean="0"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229506-1C1D-4AE9-84DA-E4DC51625CCF}" type="datetime1">
              <a:rPr lang="el-GR" smtClean="0"/>
              <a:t>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080C3-C6D1-43EA-8E0F-591FB5F02117}" type="datetime1">
              <a:rPr lang="el-GR" smtClean="0"/>
              <a:t>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7463DE-8CD2-4784-84B5-A48009688C3B}" type="datetime1">
              <a:rPr lang="el-GR" smtClean="0"/>
              <a:t>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0F8C9-8AFF-4EF3-8406-F2C74CE0D279}" type="datetime1">
              <a:rPr lang="el-GR" smtClean="0"/>
              <a:t>1/11/2014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8B7A-7932-4D52-AE60-C6DE35433AAF}" type="datetime1">
              <a:rPr lang="el-GR" smtClean="0"/>
              <a:t>1/11/2014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DA96A-D8C8-4938-BC70-F86B21C20B9C}" type="datetime1">
              <a:rPr lang="el-GR" smtClean="0"/>
              <a:t>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B6D3A-34DB-48C0-B879-777EB9BD9DC9}" type="datetime1">
              <a:rPr lang="el-GR" smtClean="0"/>
              <a:t>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2D9596-FA71-4559-9503-4A970EF13230}" type="datetime1">
              <a:rPr lang="el-GR" smtClean="0"/>
              <a:t>1/11/2014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l-GR" smtClean="0"/>
              <a:t>Κοσμά Γεωργία, 2014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355FE1-0987-4EEA-97BC-801D31BB426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785794"/>
            <a:ext cx="6400800" cy="107157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Vegetation zones</a:t>
            </a:r>
            <a:endParaRPr lang="el-GR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ZONE</a:t>
            </a:r>
            <a:endParaRPr lang="el-GR" dirty="0"/>
          </a:p>
        </p:txBody>
      </p:sp>
      <p:pic>
        <p:nvPicPr>
          <p:cNvPr id="2050" name="Picture 2" descr="E:\CLIL Geography\UNIT 2\Chapter 11\Photos\savan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495675" cy="1357322"/>
          </a:xfrm>
          <a:prstGeom prst="rect">
            <a:avLst/>
          </a:prstGeom>
          <a:noFill/>
        </p:spPr>
      </p:pic>
      <p:pic>
        <p:nvPicPr>
          <p:cNvPr id="2051" name="Picture 3" descr="E:\CLIL Geography\UNIT 2\Chapter 11\Photos\ti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4"/>
            <a:ext cx="3714749" cy="2786062"/>
          </a:xfrm>
          <a:prstGeom prst="rect">
            <a:avLst/>
          </a:prstGeom>
          <a:noFill/>
        </p:spPr>
      </p:pic>
      <p:pic>
        <p:nvPicPr>
          <p:cNvPr id="2052" name="Picture 4" descr="E:\CLIL Geography\UNIT 2\Chapter 11\Photos\zeb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3463557" cy="2676525"/>
          </a:xfrm>
          <a:prstGeom prst="rect">
            <a:avLst/>
          </a:prstGeom>
          <a:noFill/>
        </p:spPr>
      </p:pic>
      <p:pic>
        <p:nvPicPr>
          <p:cNvPr id="2053" name="Picture 5" descr="E:\CLIL Geography\UNIT 2\Chapter 11\Photos\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00042"/>
            <a:ext cx="3582592" cy="2386006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Geographic glossary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Vegetation</a:t>
            </a:r>
            <a:r>
              <a:rPr lang="en-US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 plants grow in a region /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βλάστηση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l-GR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Moss</a:t>
            </a:r>
            <a:r>
              <a:rPr lang="en-US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small, flowerless plants that grow in dense (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πυκνός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green clumps (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συστάδα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in damp (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υγρός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or shady (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σκιερός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locations /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βρύα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l-GR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Lichen</a:t>
            </a:r>
            <a:r>
              <a:rPr lang="en-US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tiny leafless branching shrub (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θάμνος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/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λειχήνες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l-GR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Fauna</a:t>
            </a:r>
            <a:r>
              <a:rPr lang="en-US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animal life of a region /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πανίδα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Flora</a:t>
            </a:r>
            <a:r>
              <a:rPr lang="en-US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plant life occurring in a particular region or time /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χλωρίδα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l-GR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Plant formations</a:t>
            </a:r>
            <a:r>
              <a:rPr lang="en-US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type of vegetation characteristic of a region /</a:t>
            </a:r>
            <a:r>
              <a:rPr lang="el-G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φυτική διάπλαση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l-GR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l-GR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18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Vegetation mainly depends on a) the latitude of a region and b) the local conditions, namely wind, moisture, rain etc. Latitude determines the temperature and the altitude of the region.</a:t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214818"/>
            <a:ext cx="8183880" cy="182233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Flora and vegetation influence the fauna of a region, that is the animals that live there in a specific time period.</a:t>
            </a:r>
            <a:endParaRPr lang="el-GR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572428" cy="271464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Why does the fauna of a region directly depend on its flora? </a:t>
            </a:r>
            <a:br>
              <a:rPr lang="en-U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Animals depend on plants. All living things depend on non living things. </a:t>
            </a:r>
            <a:b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u="sng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BUT: </a:t>
            </a:r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Living things depend on each other, too. Plants and animals also depend on each other for their survival. </a:t>
            </a:r>
            <a:endParaRPr lang="el-GR" sz="2000" dirty="0">
              <a:effectLst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Name the landscapes </a:t>
            </a:r>
            <a:endParaRPr lang="el-GR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- Θέση περιεχομένου" descr="arctic landsca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817716">
            <a:off x="824447" y="924252"/>
            <a:ext cx="2857500" cy="1942948"/>
          </a:xfrm>
        </p:spPr>
      </p:pic>
      <p:pic>
        <p:nvPicPr>
          <p:cNvPr id="1026" name="Picture 2" descr="F:\CLIL Geography\UNIT 2\Chapter 11\Photos\Mediterranean land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666">
            <a:off x="5150724" y="992716"/>
            <a:ext cx="2786082" cy="1982666"/>
          </a:xfrm>
          <a:prstGeom prst="rect">
            <a:avLst/>
          </a:prstGeom>
          <a:noFill/>
        </p:spPr>
      </p:pic>
      <p:pic>
        <p:nvPicPr>
          <p:cNvPr id="1028" name="Picture 4" descr="F:\CLIL Geography\UNIT 2\Chapter 11\Photos\ptropical land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071810"/>
            <a:ext cx="4987674" cy="1857388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zones</a:t>
            </a:r>
            <a:endParaRPr lang="el-GR" dirty="0"/>
          </a:p>
        </p:txBody>
      </p:sp>
      <p:pic>
        <p:nvPicPr>
          <p:cNvPr id="1026" name="Picture 2" descr="F:\CLIL Geography\UNIT 2\Chapter 11\Photos\zones &amp; clima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86742" cy="4908022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F:\CLIL Geography\UNIT 2\Chapter 11\Photos\zon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9369" y="579436"/>
            <a:ext cx="6591300" cy="4278323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ZONE</a:t>
            </a:r>
            <a:endParaRPr lang="el-GR" dirty="0"/>
          </a:p>
        </p:txBody>
      </p:sp>
      <p:pic>
        <p:nvPicPr>
          <p:cNvPr id="4" name="3 - Θέση περιεχομένου" descr="m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571480"/>
            <a:ext cx="2883708" cy="2162781"/>
          </a:xfrm>
        </p:spPr>
      </p:pic>
      <p:pic>
        <p:nvPicPr>
          <p:cNvPr id="2050" name="Picture 2" descr="F:\CLIL Geography\UNIT 2\Chapter 11\Photos\lic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71480"/>
            <a:ext cx="1166818" cy="1791551"/>
          </a:xfrm>
          <a:prstGeom prst="rect">
            <a:avLst/>
          </a:prstGeom>
          <a:noFill/>
        </p:spPr>
      </p:pic>
      <p:pic>
        <p:nvPicPr>
          <p:cNvPr id="2051" name="Picture 3" descr="F:\CLIL Geography\UNIT 2\Chapter 11\Photos\Tundra in Green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5"/>
            <a:ext cx="2833087" cy="2071702"/>
          </a:xfrm>
          <a:prstGeom prst="rect">
            <a:avLst/>
          </a:prstGeom>
          <a:noFill/>
        </p:spPr>
      </p:pic>
      <p:pic>
        <p:nvPicPr>
          <p:cNvPr id="2052" name="Picture 4" descr="F:\CLIL Geography\UNIT 2\Chapter 11\Photos\Tundra_in_Siber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330092"/>
            <a:ext cx="2286016" cy="1506693"/>
          </a:xfrm>
          <a:prstGeom prst="rect">
            <a:avLst/>
          </a:prstGeom>
          <a:noFill/>
        </p:spPr>
      </p:pic>
      <p:pic>
        <p:nvPicPr>
          <p:cNvPr id="2053" name="Picture 5" descr="F:\CLIL Geography\UNIT 2\Chapter 11\Photos\white wol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8"/>
            <a:ext cx="2724150" cy="1676400"/>
          </a:xfrm>
          <a:prstGeom prst="rect">
            <a:avLst/>
          </a:prstGeom>
          <a:noFill/>
        </p:spPr>
      </p:pic>
      <p:pic>
        <p:nvPicPr>
          <p:cNvPr id="2054" name="Picture 6" descr="F:\CLIL Geography\UNIT 2\Chapter 11\Photos\antarctica pengu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500570"/>
            <a:ext cx="2105083" cy="1428760"/>
          </a:xfrm>
          <a:prstGeom prst="rect">
            <a:avLst/>
          </a:prstGeom>
          <a:noFill/>
        </p:spPr>
      </p:pic>
      <p:pic>
        <p:nvPicPr>
          <p:cNvPr id="2055" name="Picture 7" descr="F:\CLIL Geography\UNIT 2\Chapter 11\Photos\polar be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2789" y="2771875"/>
            <a:ext cx="2319343" cy="1523900"/>
          </a:xfrm>
          <a:prstGeom prst="rect">
            <a:avLst/>
          </a:prstGeom>
          <a:noFill/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ZONE</a:t>
            </a:r>
            <a:endParaRPr lang="el-GR" dirty="0"/>
          </a:p>
        </p:txBody>
      </p:sp>
      <p:pic>
        <p:nvPicPr>
          <p:cNvPr id="1026" name="Picture 2" descr="E:\CLIL Geography\UNIT 2\Chapter 11\Photos\mediterranean vege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42"/>
            <a:ext cx="4288654" cy="3071834"/>
          </a:xfrm>
          <a:prstGeom prst="rect">
            <a:avLst/>
          </a:prstGeom>
          <a:noFill/>
        </p:spPr>
      </p:pic>
      <p:pic>
        <p:nvPicPr>
          <p:cNvPr id="1027" name="Picture 3" descr="E:\CLIL Geography\UNIT 2\Chapter 11\Photos\ta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794000" cy="2108200"/>
          </a:xfrm>
          <a:prstGeom prst="rect">
            <a:avLst/>
          </a:prstGeom>
          <a:noFill/>
        </p:spPr>
      </p:pic>
      <p:pic>
        <p:nvPicPr>
          <p:cNvPr id="1028" name="Picture 4" descr="E:\CLIL Geography\UNIT 2\Chapter 11\Photos\step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3363047" cy="2522542"/>
          </a:xfrm>
          <a:prstGeom prst="rect">
            <a:avLst/>
          </a:prstGeom>
          <a:noFill/>
        </p:spPr>
      </p:pic>
      <p:pic>
        <p:nvPicPr>
          <p:cNvPr id="1029" name="Picture 5" descr="E:\CLIL Geography\UNIT 2\Chapter 11\Photos\conifer(uos) 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643314"/>
            <a:ext cx="3121025" cy="2341563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FE1-0987-4EEA-97BC-801D31BB4269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Κοσμά Γεωργία, 2014</a:t>
            </a:r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238</TotalTime>
  <Words>239</Words>
  <Application>Microsoft Office PowerPoint</Application>
  <PresentationFormat>Προβολή στην οθόνη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Άποψη</vt:lpstr>
      <vt:lpstr>Διαφάνεια 1</vt:lpstr>
      <vt:lpstr>Vegetation mainly depends on a) the latitude of a region and b) the local conditions, namely wind, moisture, rain etc. Latitude determines the temperature and the altitude of the region. </vt:lpstr>
      <vt:lpstr> Flora and vegetation influence the fauna of a region, that is the animals that live there in a specific time period.</vt:lpstr>
      <vt:lpstr>Why does the fauna of a region directly depend on its flora?  Animals depend on plants. All living things depend on non living things.  BUT:  Living things depend on each other, too. Plants and animals also depend on each other for their survival. </vt:lpstr>
      <vt:lpstr>Name the landscapes </vt:lpstr>
      <vt:lpstr>Climate zones</vt:lpstr>
      <vt:lpstr>Διαφάνεια 7</vt:lpstr>
      <vt:lpstr>POLAR ZONE</vt:lpstr>
      <vt:lpstr>TEMPERATE ZONE</vt:lpstr>
      <vt:lpstr>TROPICAL ZONE</vt:lpstr>
      <vt:lpstr>Geographic glossary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16</cp:revision>
  <dcterms:created xsi:type="dcterms:W3CDTF">2014-10-18T20:28:03Z</dcterms:created>
  <dcterms:modified xsi:type="dcterms:W3CDTF">2014-11-01T18:19:23Z</dcterms:modified>
</cp:coreProperties>
</file>