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5F0B-60BB-45C4-8FA5-F382D0A12E37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E41-F9A0-4286-BE12-B14161EC14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5F0B-60BB-45C4-8FA5-F382D0A12E37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E41-F9A0-4286-BE12-B14161EC14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5F0B-60BB-45C4-8FA5-F382D0A12E37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E41-F9A0-4286-BE12-B14161EC14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5F0B-60BB-45C4-8FA5-F382D0A12E37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E41-F9A0-4286-BE12-B14161EC14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5F0B-60BB-45C4-8FA5-F382D0A12E37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E41-F9A0-4286-BE12-B14161EC14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5F0B-60BB-45C4-8FA5-F382D0A12E37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E41-F9A0-4286-BE12-B14161EC14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5F0B-60BB-45C4-8FA5-F382D0A12E37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E41-F9A0-4286-BE12-B14161EC14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5F0B-60BB-45C4-8FA5-F382D0A12E37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80DE41-F9A0-4286-BE12-B14161EC1497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5F0B-60BB-45C4-8FA5-F382D0A12E37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E41-F9A0-4286-BE12-B14161EC14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5F0B-60BB-45C4-8FA5-F382D0A12E37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C80DE41-F9A0-4286-BE12-B14161EC14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9105F0B-60BB-45C4-8FA5-F382D0A12E37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E41-F9A0-4286-BE12-B14161EC14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105F0B-60BB-45C4-8FA5-F382D0A12E37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80DE41-F9A0-4286-BE12-B14161EC1497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Religious freedom </a:t>
            </a:r>
            <a:r>
              <a:rPr lang="en-US" dirty="0" err="1" smtClean="0"/>
              <a:t>vs</a:t>
            </a:r>
            <a:r>
              <a:rPr lang="en-US" dirty="0" smtClean="0"/>
              <a:t> religious fanaticism</a:t>
            </a:r>
            <a:endParaRPr lang="el-G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G_269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1223" y="1600200"/>
            <a:ext cx="6059554" cy="452596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IMG_268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82401" y="2222427"/>
            <a:ext cx="4207198" cy="2731911"/>
          </a:xfrm>
        </p:spPr>
      </p:pic>
      <p:pic>
        <p:nvPicPr>
          <p:cNvPr id="6" name="5 - Θέση περιεχομένου" descr="IMG_268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4355976" y="1988840"/>
            <a:ext cx="4536502" cy="3672409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</TotalTime>
  <Words>5</Words>
  <Application>Microsoft Office PowerPoint</Application>
  <PresentationFormat>Προβολή στην οθόνη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Τεχνικό</vt:lpstr>
      <vt:lpstr>Religious freedom vs religious fanaticism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freedom vs religious fanaticism</dc:title>
  <dc:creator>Georgia</dc:creator>
  <cp:lastModifiedBy>Georgia</cp:lastModifiedBy>
  <cp:revision>1</cp:revision>
  <dcterms:created xsi:type="dcterms:W3CDTF">2015-02-02T16:35:29Z</dcterms:created>
  <dcterms:modified xsi:type="dcterms:W3CDTF">2015-02-02T16:45:28Z</dcterms:modified>
</cp:coreProperties>
</file>