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87" d="100"/>
          <a:sy n="87" d="100"/>
        </p:scale>
        <p:origin x="150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4712-C810-435D-9799-E6638C92CED3}" type="datetimeFigureOut">
              <a:rPr lang="el-GR" smtClean="0"/>
              <a:pPr/>
              <a:t>24/4/2016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F920-515C-43BD-9A30-65C64C8241B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8904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4712-C810-435D-9799-E6638C92CED3}" type="datetimeFigureOut">
              <a:rPr lang="el-GR" smtClean="0"/>
              <a:pPr/>
              <a:t>24/4/2016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F920-515C-43BD-9A30-65C64C8241B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159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4712-C810-435D-9799-E6638C92CED3}" type="datetimeFigureOut">
              <a:rPr lang="el-GR" smtClean="0"/>
              <a:pPr/>
              <a:t>24/4/2016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F920-515C-43BD-9A30-65C64C8241B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61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4712-C810-435D-9799-E6638C92CED3}" type="datetimeFigureOut">
              <a:rPr lang="el-GR" smtClean="0"/>
              <a:pPr/>
              <a:t>24/4/2016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F920-515C-43BD-9A30-65C64C8241B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1621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4712-C810-435D-9799-E6638C92CED3}" type="datetimeFigureOut">
              <a:rPr lang="el-GR" smtClean="0"/>
              <a:pPr/>
              <a:t>24/4/2016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F920-515C-43BD-9A30-65C64C8241B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955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4712-C810-435D-9799-E6638C92CED3}" type="datetimeFigureOut">
              <a:rPr lang="el-GR" smtClean="0"/>
              <a:pPr/>
              <a:t>24/4/2016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F920-515C-43BD-9A30-65C64C8241B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229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4712-C810-435D-9799-E6638C92CED3}" type="datetimeFigureOut">
              <a:rPr lang="el-GR" smtClean="0"/>
              <a:pPr/>
              <a:t>24/4/2016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F920-515C-43BD-9A30-65C64C8241B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3543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4712-C810-435D-9799-E6638C92CED3}" type="datetimeFigureOut">
              <a:rPr lang="el-GR" smtClean="0"/>
              <a:pPr/>
              <a:t>24/4/2016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F920-515C-43BD-9A30-65C64C8241B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614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4712-C810-435D-9799-E6638C92CED3}" type="datetimeFigureOut">
              <a:rPr lang="el-GR" smtClean="0"/>
              <a:pPr/>
              <a:t>24/4/2016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F920-515C-43BD-9A30-65C64C8241B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152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4712-C810-435D-9799-E6638C92CED3}" type="datetimeFigureOut">
              <a:rPr lang="el-GR" smtClean="0"/>
              <a:pPr/>
              <a:t>24/4/2016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F920-515C-43BD-9A30-65C64C8241B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7721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4712-C810-435D-9799-E6638C92CED3}" type="datetimeFigureOut">
              <a:rPr lang="el-GR" smtClean="0"/>
              <a:pPr/>
              <a:t>24/4/2016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F920-515C-43BD-9A30-65C64C8241B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2228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54712-C810-435D-9799-E6638C92CED3}" type="datetimeFigureOut">
              <a:rPr lang="el-GR" smtClean="0"/>
              <a:pPr/>
              <a:t>24/4/2016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0F920-515C-43BD-9A30-65C64C8241B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2143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 GUIDE  PYRAMID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72816"/>
            <a:ext cx="6048672" cy="4525963"/>
          </a:xfrm>
        </p:spPr>
      </p:pic>
    </p:spTree>
    <p:extLst>
      <p:ext uri="{BB962C8B-B14F-4D97-AF65-F5344CB8AC3E}">
        <p14:creationId xmlns:p14="http://schemas.microsoft.com/office/powerpoint/2010/main" val="112543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799" y="404664"/>
            <a:ext cx="7772400" cy="1470025"/>
          </a:xfrm>
        </p:spPr>
        <p:txBody>
          <a:bodyPr/>
          <a:lstStyle/>
          <a:p>
            <a:r>
              <a:rPr lang="en-US" dirty="0" smtClean="0"/>
              <a:t>KORNFLAKES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5" y="2217511"/>
            <a:ext cx="5154737" cy="393531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402" y="2217511"/>
            <a:ext cx="3898598" cy="390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5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FRUIT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3610496" cy="4525963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204864"/>
            <a:ext cx="451368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0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VEGETABLES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939131"/>
            <a:ext cx="4752527" cy="3848100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1" y="1412776"/>
            <a:ext cx="4752528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7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PONTRY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00200"/>
            <a:ext cx="4680521" cy="4525963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048" y="1772816"/>
            <a:ext cx="3602630" cy="453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9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SWEETS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76872"/>
            <a:ext cx="4968552" cy="3702149"/>
          </a:xfr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564904"/>
            <a:ext cx="381642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4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DIMITRA  ELENA  THEODORA.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5108"/>
            <a:ext cx="2699792" cy="5442892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520904"/>
            <a:ext cx="3024336" cy="5373216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494824"/>
            <a:ext cx="2880320" cy="537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1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12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Θέμα του Office</vt:lpstr>
      <vt:lpstr>FOOD  GUIDE  PYRAMID</vt:lpstr>
      <vt:lpstr>KORNFLAKES</vt:lpstr>
      <vt:lpstr>FRUIT</vt:lpstr>
      <vt:lpstr>VEGETABLES</vt:lpstr>
      <vt:lpstr>PONTRY</vt:lpstr>
      <vt:lpstr>SWEETS</vt:lpstr>
      <vt:lpstr>DIMITRA  ELENA  THEODORA.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KORNFLAKES</dc:title>
  <dc:creator>User</dc:creator>
  <cp:lastModifiedBy>Dimitris</cp:lastModifiedBy>
  <cp:revision>5</cp:revision>
  <dcterms:created xsi:type="dcterms:W3CDTF">2016-02-24T08:21:16Z</dcterms:created>
  <dcterms:modified xsi:type="dcterms:W3CDTF">2016-04-24T19:11:49Z</dcterms:modified>
</cp:coreProperties>
</file>