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8494-1F3C-4971-8635-6BF501DD1529}" type="datetimeFigureOut">
              <a:rPr lang="el-GR" smtClean="0"/>
              <a:t>12/12/2014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71397-7BD3-4C3A-A2A2-3F4BFE0876B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1397-7BD3-4C3A-A2A2-3F4BFE0876BB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1397-7BD3-4C3A-A2A2-3F4BFE0876BB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50E3A-E0B6-42B5-BAD7-4909A03F956A}" type="datetime1">
              <a:rPr lang="el-GR" smtClean="0"/>
              <a:t>12/12/2014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13231-2094-409F-91B3-BFE0888D7FF4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AD701-438D-42B4-B6DC-ED5B086A6B1C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DCE4D-9C36-4119-978E-34960EC150DC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8B44F-6C15-40DB-BD48-91751EDE9970}" type="datetime1">
              <a:rPr lang="el-GR" smtClean="0"/>
              <a:t>12/12/2014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573DD-2A32-4A80-A071-BCCDE55068A4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E29F26-CDAF-477D-8282-8656A585A27E}" type="datetime1">
              <a:rPr lang="el-GR" smtClean="0"/>
              <a:t>12/12/2014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1CD5D-148F-41E6-9D6F-C796F7BC5025}" type="datetime1">
              <a:rPr lang="el-GR" smtClean="0"/>
              <a:t>12/12/2014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8CD93-4FA6-4DD8-BE5E-3B6D31E49C0D}" type="datetime1">
              <a:rPr lang="el-GR" smtClean="0"/>
              <a:t>12/12/2014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CD969-0DF7-4A4F-86D5-E41E53788D3A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5E35-0EA6-45ED-955F-D7F5F363959E}" type="datetime1">
              <a:rPr lang="el-GR" smtClean="0"/>
              <a:t>12/12/2014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3AF4F9-53C8-49C7-9A3B-CA18BDFE355D}" type="datetime1">
              <a:rPr lang="el-GR" smtClean="0"/>
              <a:t>12/12/2014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C99CCE-6AD1-46A8-B2B1-0349BEA1413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Children’s day 2014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Model Experimental school of Alexandroupoli</a:t>
            </a:r>
          </a:p>
          <a:p>
            <a:r>
              <a:rPr lang="en-US" dirty="0" smtClean="0"/>
              <a:t>Class E2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1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6423"/>
            <a:ext cx="3932238" cy="2937042"/>
          </a:xfrm>
        </p:spPr>
      </p:pic>
      <p:pic>
        <p:nvPicPr>
          <p:cNvPr id="6" name="5 - Θέση περιεχομένου" descr="IMG_2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7016"/>
            <a:ext cx="3930650" cy="29358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6423"/>
            <a:ext cx="3932238" cy="2937042"/>
          </a:xfrm>
        </p:spPr>
      </p:pic>
      <p:pic>
        <p:nvPicPr>
          <p:cNvPr id="6" name="5 - Θέση περιεχομένου" descr="IMG_21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7016"/>
            <a:ext cx="3930650" cy="29358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1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6423"/>
            <a:ext cx="3932238" cy="2937042"/>
          </a:xfrm>
        </p:spPr>
      </p:pic>
      <p:pic>
        <p:nvPicPr>
          <p:cNvPr id="6" name="5 - Θέση περιεχομένου" descr="IMG_21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7016"/>
            <a:ext cx="3930650" cy="29358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6423"/>
            <a:ext cx="3932238" cy="2937042"/>
          </a:xfrm>
        </p:spPr>
      </p:pic>
      <p:pic>
        <p:nvPicPr>
          <p:cNvPr id="6" name="5 - Θέση περιεχομένου" descr="IMG_21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7016"/>
            <a:ext cx="3930650" cy="29358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_21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6423"/>
            <a:ext cx="3932238" cy="2937042"/>
          </a:xfrm>
        </p:spPr>
      </p:pic>
      <p:pic>
        <p:nvPicPr>
          <p:cNvPr id="6" name="5 - Θέση περιεχομένου" descr="IMG_2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7016"/>
            <a:ext cx="3930650" cy="2935856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1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1599" y="530225"/>
            <a:ext cx="5606840" cy="4187825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9CCE-6AD1-46A8-B2B1-0349BEA14139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</TotalTime>
  <Words>20</Words>
  <Application>Microsoft Office PowerPoint</Application>
  <PresentationFormat>Προβολή στην οθόνη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Άποψη</vt:lpstr>
      <vt:lpstr>Children’s day 2014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Chilg</dc:title>
  <dc:creator>user</dc:creator>
  <cp:lastModifiedBy>user</cp:lastModifiedBy>
  <cp:revision>2</cp:revision>
  <dcterms:created xsi:type="dcterms:W3CDTF">2014-12-12T15:42:27Z</dcterms:created>
  <dcterms:modified xsi:type="dcterms:W3CDTF">2014-12-12T15:54:22Z</dcterms:modified>
</cp:coreProperties>
</file>