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8370F8-DA99-4C4A-BF60-E120D0C8E5DE}" type="datetimeFigureOut">
              <a:rPr lang="el-GR" smtClean="0"/>
              <a:t>10/2/2015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B536CA-D994-440F-A80A-146D422064F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 of the world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Gobi desert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Namib desert</a:t>
            </a:r>
            <a:endParaRPr lang="el-GR" dirty="0"/>
          </a:p>
        </p:txBody>
      </p:sp>
      <p:pic>
        <p:nvPicPr>
          <p:cNvPr id="7" name="6 - Θέση περιεχομένου" descr="IMG_28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453755"/>
            <a:ext cx="3521075" cy="2629939"/>
          </a:xfrm>
        </p:spPr>
      </p:pic>
      <p:pic>
        <p:nvPicPr>
          <p:cNvPr id="8" name="7 - Θέση περιεχομένου" descr="IMG_28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78300" y="2404637"/>
            <a:ext cx="3521075" cy="2728175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39650" y="1274032"/>
            <a:ext cx="6264697" cy="45259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6711" y="1769904"/>
            <a:ext cx="6059978" cy="45262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8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8212"/>
            <a:ext cx="3521075" cy="2629939"/>
          </a:xfrm>
        </p:spPr>
      </p:pic>
      <p:pic>
        <p:nvPicPr>
          <p:cNvPr id="6" name="5 - Θέση περιεχομένου" descr="IMG_28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8212"/>
            <a:ext cx="3521075" cy="262993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</TotalTime>
  <Words>8</Words>
  <Application>Microsoft Office PowerPoint</Application>
  <PresentationFormat>Προβολή στην οθόνη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Αφθονία</vt:lpstr>
      <vt:lpstr>Deserts of the world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Georgia</dc:creator>
  <cp:lastModifiedBy>Georgia</cp:lastModifiedBy>
  <cp:revision>3</cp:revision>
  <dcterms:created xsi:type="dcterms:W3CDTF">2015-02-10T20:43:49Z</dcterms:created>
  <dcterms:modified xsi:type="dcterms:W3CDTF">2015-02-10T20:53:55Z</dcterms:modified>
</cp:coreProperties>
</file>