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8" r:id="rId2"/>
    <p:sldId id="257" r:id="rId3"/>
    <p:sldId id="260" r:id="rId4"/>
    <p:sldId id="273" r:id="rId5"/>
    <p:sldId id="265" r:id="rId6"/>
    <p:sldId id="259" r:id="rId7"/>
    <p:sldId id="266" r:id="rId8"/>
    <p:sldId id="261" r:id="rId9"/>
    <p:sldId id="272" r:id="rId10"/>
    <p:sldId id="269" r:id="rId11"/>
    <p:sldId id="271" r:id="rId12"/>
    <p:sldId id="267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9" autoAdjust="0"/>
    <p:restoredTop sz="94660"/>
  </p:normalViewPr>
  <p:slideViewPr>
    <p:cSldViewPr>
      <p:cViewPr varScale="1">
        <p:scale>
          <a:sx n="86" d="100"/>
          <a:sy n="86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822C-270C-4E71-9FBC-69E8714B8C9B}" type="datetimeFigureOut">
              <a:rPr lang="el-GR" smtClean="0"/>
              <a:pPr/>
              <a:t>26/1/2015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CB68-CE74-489B-814D-FBDDACE022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B40209-3DF3-4E1A-9EB8-C998BBEE12C9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D74F1-6858-445B-9CED-712EC14D26A5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09C38-41CC-44FE-9E39-7E1316303C95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E345A-FBD3-4A5B-B232-6EF5DA5BCB77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14FC-0977-41C5-AC9F-95B8B50356F7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727B8-3D8F-4A3C-9D40-7D7A73DA0C54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C2A13-5B9F-4963-A184-92615C402173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73734-0D37-482E-ACD3-D06A6088ABE0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16502A-0FEA-40A2-82F0-0369029F16DE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821B40-F5FA-467D-9248-A5AFE8393DC4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3E34A1-AA65-407A-91A2-4E60CB55BDF1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24CEE8-2237-403B-B1EC-185D457973F6}" type="datetime1">
              <a:rPr lang="el-GR" smtClean="0"/>
              <a:pPr/>
              <a:t>26/1/2015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958F1A-8752-478B-9022-EAF0ECCAB8D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nudation" TargetMode="External"/><Relationship Id="rId2" Type="http://schemas.openxmlformats.org/officeDocument/2006/relationships/hyperlink" Target="http://en.wikipedia.org/wiki/Precipi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Ar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id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ahara" TargetMode="External"/><Relationship Id="rId3" Type="http://schemas.openxmlformats.org/officeDocument/2006/relationships/hyperlink" Target="http://en.wikipedia.org/wiki/Subtropics" TargetMode="External"/><Relationship Id="rId7" Type="http://schemas.openxmlformats.org/officeDocument/2006/relationships/hyperlink" Target="http://en.wikipedia.org/wiki/Sand_dune" TargetMode="External"/><Relationship Id="rId2" Type="http://schemas.openxmlformats.org/officeDocument/2006/relationships/hyperlink" Target="http://en.wikipedia.org/wiki/Arabic_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rctic" TargetMode="External"/><Relationship Id="rId5" Type="http://schemas.openxmlformats.org/officeDocument/2006/relationships/hyperlink" Target="http://en.wikipedia.org/wiki/Antarctica" TargetMode="External"/><Relationship Id="rId4" Type="http://schemas.openxmlformats.org/officeDocument/2006/relationships/hyperlink" Target="http://en.wikipedia.org/wiki/Dese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abian_Peninsul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Ethnic_grou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.wikipedia.org/wiki/Spring_(hydrosphere)" TargetMode="External"/><Relationship Id="rId4" Type="http://schemas.openxmlformats.org/officeDocument/2006/relationships/hyperlink" Target="http://en.wikipedia.org/wiki/Des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2975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Life in a desert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1026" name="Picture 2" descr="C:\Users\Georgia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1537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Desert fauna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Fauna in cold deserts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Fauna in hot deserts</a:t>
            </a:r>
            <a:endParaRPr lang="el-GR" dirty="0"/>
          </a:p>
        </p:txBody>
      </p:sp>
      <p:pic>
        <p:nvPicPr>
          <p:cNvPr id="9" name="8 - Θέση περιεχομένου" descr="gob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77144" y="1500174"/>
            <a:ext cx="3151980" cy="3714776"/>
          </a:xfrm>
        </p:spPr>
      </p:pic>
      <p:pic>
        <p:nvPicPr>
          <p:cNvPr id="10" name="9 - Θέση περιεχομένου" descr="scorp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86578" y="1357298"/>
            <a:ext cx="2214578" cy="2132557"/>
          </a:xfrm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2050" name="Picture 2" descr="C:\Users\Georgia\Picture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ribes living in deserts are either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farmers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r b) b</a:t>
            </a:r>
            <a:r>
              <a:rPr lang="en-US" dirty="0" smtClean="0"/>
              <a:t>reeders (nomads)</a:t>
            </a:r>
            <a:endParaRPr lang="el-GR" dirty="0"/>
          </a:p>
        </p:txBody>
      </p:sp>
      <p:pic>
        <p:nvPicPr>
          <p:cNvPr id="10" name="9 - Θέση περιεχομένου" descr="nomads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40789"/>
            <a:ext cx="4041775" cy="3149435"/>
          </a:xfrm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2" name="11 - Θέση περιεχομένου" descr="nomad farmer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4294"/>
            <a:ext cx="4040188" cy="3941763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nom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1714488"/>
            <a:ext cx="3390900" cy="4000528"/>
          </a:xfrm>
        </p:spPr>
      </p:pic>
      <p:pic>
        <p:nvPicPr>
          <p:cNvPr id="8" name="7 - Θέση περιεχομένου" descr="n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4000528" cy="4143404"/>
          </a:xfr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Nomads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l-GR" sz="3100" dirty="0" smtClean="0">
                <a:solidFill>
                  <a:srgbClr val="FFFF00"/>
                </a:solidFill>
              </a:rPr>
              <a:t>a </a:t>
            </a:r>
            <a:r>
              <a:rPr lang="el-GR" sz="3100" dirty="0" err="1" smtClean="0">
                <a:solidFill>
                  <a:srgbClr val="FFFF00"/>
                </a:solidFill>
              </a:rPr>
              <a:t>community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of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people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who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live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in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different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locations</a:t>
            </a:r>
            <a:r>
              <a:rPr lang="el-GR" sz="3100" dirty="0" smtClean="0">
                <a:solidFill>
                  <a:srgbClr val="FFFF00"/>
                </a:solidFill>
              </a:rPr>
              <a:t>, </a:t>
            </a:r>
            <a:r>
              <a:rPr lang="el-GR" sz="3100" dirty="0" err="1" smtClean="0">
                <a:solidFill>
                  <a:srgbClr val="FFFF00"/>
                </a:solidFill>
              </a:rPr>
              <a:t>moving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from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one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place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to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another</a:t>
            </a:r>
            <a:endParaRPr lang="el-GR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Deserts mind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2006"/>
            <a:ext cx="8229600" cy="3664226"/>
          </a:xfrm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8F1A-8752-478B-9022-EAF0ECCAB8D9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Consolidation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A </a:t>
            </a:r>
            <a:r>
              <a:rPr lang="en-US" b="1" dirty="0" smtClean="0">
                <a:solidFill>
                  <a:srgbClr val="FFFF00"/>
                </a:solidFill>
              </a:rPr>
              <a:t>desert</a:t>
            </a:r>
            <a:r>
              <a:rPr lang="en-US" dirty="0" smtClean="0">
                <a:solidFill>
                  <a:srgbClr val="FFFF00"/>
                </a:solidFill>
              </a:rPr>
              <a:t> is a barren area of land where little </a:t>
            </a:r>
            <a:r>
              <a:rPr lang="en-US" dirty="0" smtClean="0">
                <a:solidFill>
                  <a:srgbClr val="FFFF00"/>
                </a:solidFill>
                <a:hlinkClick r:id="rId2" tooltip="Precipitation"/>
              </a:rPr>
              <a:t>precipitation</a:t>
            </a:r>
            <a:r>
              <a:rPr lang="en-US" dirty="0" smtClean="0">
                <a:solidFill>
                  <a:srgbClr val="FFFF00"/>
                </a:solidFill>
              </a:rPr>
              <a:t> occurs and consequently living conditions are hostile for plant and animal life. The lack of vegetation exposes the unprotected surface of the ground to the processes of </a:t>
            </a:r>
            <a:r>
              <a:rPr lang="en-US" dirty="0" smtClean="0">
                <a:solidFill>
                  <a:srgbClr val="FFFF00"/>
                </a:solidFill>
                <a:hlinkClick r:id="rId3" tooltip="Denudation"/>
              </a:rPr>
              <a:t>denudation</a:t>
            </a:r>
            <a:r>
              <a:rPr lang="en-US" dirty="0" smtClean="0">
                <a:solidFill>
                  <a:srgbClr val="FFFF00"/>
                </a:solidFill>
              </a:rPr>
              <a:t>. About one third of the land surface of the world is </a:t>
            </a:r>
            <a:r>
              <a:rPr lang="en-US" dirty="0" smtClean="0">
                <a:solidFill>
                  <a:srgbClr val="FFFF00"/>
                </a:solidFill>
                <a:hlinkClick r:id="rId4" tooltip="Arid"/>
              </a:rPr>
              <a:t>arid</a:t>
            </a:r>
            <a:r>
              <a:rPr lang="en-US" dirty="0" smtClean="0">
                <a:solidFill>
                  <a:srgbClr val="FFFF00"/>
                </a:solidFill>
              </a:rPr>
              <a:t> or semi-arid. This includes much of the polar regions where little precipitation occurs and which are sometimes called "cold deserts".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eserts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067719"/>
            <a:ext cx="7429500" cy="3352800"/>
          </a:xfr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Distribution of deserts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About one third of the land surface of the world is </a:t>
            </a:r>
            <a:r>
              <a:rPr lang="en-US" sz="2200" dirty="0" smtClean="0">
                <a:solidFill>
                  <a:srgbClr val="FFFF00"/>
                </a:solidFill>
                <a:hlinkClick r:id="rId3" tooltip="Arid"/>
              </a:rPr>
              <a:t>arid</a:t>
            </a:r>
            <a:r>
              <a:rPr lang="en-US" sz="2200" dirty="0" smtClean="0">
                <a:solidFill>
                  <a:srgbClr val="FFFF00"/>
                </a:solidFill>
              </a:rPr>
              <a:t> or semi-arid. This includes much of the polar regions where little precipitation occurs and which are sometimes called "cold deserts". </a:t>
            </a:r>
            <a:endParaRPr lang="el-GR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deserts worksheet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65" b="5065"/>
          <a:stretch>
            <a:fillRect/>
          </a:stretch>
        </p:blipFill>
        <p:spPr>
          <a:xfrm>
            <a:off x="214282" y="214290"/>
            <a:ext cx="8686800" cy="4603434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8F1A-8752-478B-9022-EAF0ECCAB8D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Major deserts on earth</a:t>
            </a:r>
            <a:endParaRPr lang="el-GR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 </a:t>
            </a:r>
            <a:r>
              <a:rPr lang="en-US" b="1" dirty="0" smtClean="0">
                <a:solidFill>
                  <a:srgbClr val="FFFF00"/>
                </a:solidFill>
              </a:rPr>
              <a:t>Sahara</a:t>
            </a:r>
            <a:r>
              <a:rPr lang="en-US" dirty="0" smtClean="0">
                <a:solidFill>
                  <a:srgbClr val="FFFF00"/>
                </a:solidFill>
              </a:rPr>
              <a:t> (</a:t>
            </a:r>
            <a:r>
              <a:rPr lang="en-US" u="sng" dirty="0" smtClean="0">
                <a:solidFill>
                  <a:srgbClr val="FFFF00"/>
                </a:solidFill>
                <a:hlinkClick r:id="rId2" tooltip="Arabic language"/>
              </a:rPr>
              <a:t>Arabic</a:t>
            </a:r>
            <a:r>
              <a:rPr lang="en-US" dirty="0" smtClean="0">
                <a:solidFill>
                  <a:srgbClr val="FFFF00"/>
                </a:solidFill>
              </a:rPr>
              <a:t>: </a:t>
            </a:r>
            <a:r>
              <a:rPr lang="el-GR" dirty="0" err="1" smtClean="0">
                <a:solidFill>
                  <a:srgbClr val="FFFF00"/>
                </a:solidFill>
              </a:rPr>
              <a:t>الصحراء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err="1" smtClean="0">
                <a:solidFill>
                  <a:srgbClr val="FFFF00"/>
                </a:solidFill>
              </a:rPr>
              <a:t>الكبرى</a:t>
            </a:r>
            <a:r>
              <a:rPr lang="en-US" dirty="0" smtClean="0">
                <a:solidFill>
                  <a:srgbClr val="FFFF00"/>
                </a:solidFill>
              </a:rPr>
              <a:t>‎, </a:t>
            </a:r>
            <a:r>
              <a:rPr lang="en-US" i="1" dirty="0" err="1" smtClean="0">
                <a:solidFill>
                  <a:srgbClr val="FFFF00"/>
                </a:solidFill>
              </a:rPr>
              <a:t>aṣ-Ṣaḥrāʾ</a:t>
            </a:r>
            <a:r>
              <a:rPr lang="en-US" i="1" dirty="0" smtClean="0">
                <a:solidFill>
                  <a:srgbClr val="FFFF00"/>
                </a:solidFill>
              </a:rPr>
              <a:t> al-</a:t>
            </a:r>
            <a:r>
              <a:rPr lang="en-US" i="1" dirty="0" err="1" smtClean="0">
                <a:solidFill>
                  <a:srgbClr val="FFFF00"/>
                </a:solidFill>
              </a:rPr>
              <a:t>Kubrā</a:t>
            </a:r>
            <a:r>
              <a:rPr lang="en-US" i="1" dirty="0" smtClean="0">
                <a:solidFill>
                  <a:srgbClr val="FFFF00"/>
                </a:solidFill>
              </a:rPr>
              <a:t> </a:t>
            </a:r>
            <a:r>
              <a:rPr lang="en-US" dirty="0" smtClean="0">
                <a:solidFill>
                  <a:srgbClr val="FFFF00"/>
                </a:solidFill>
              </a:rPr>
              <a:t>, 'the Great Desert') is the largest </a:t>
            </a:r>
            <a:r>
              <a:rPr lang="en-US" u="sng" dirty="0" smtClean="0">
                <a:solidFill>
                  <a:srgbClr val="FFFF00"/>
                </a:solidFill>
                <a:hlinkClick r:id="rId3" tooltip="Subtropics"/>
              </a:rPr>
              <a:t>subtropical</a:t>
            </a:r>
            <a:r>
              <a:rPr lang="en-US" dirty="0" smtClean="0">
                <a:solidFill>
                  <a:srgbClr val="FFFF00"/>
                </a:solidFill>
              </a:rPr>
              <a:t> </a:t>
            </a:r>
            <a:r>
              <a:rPr lang="en-US" u="sng" dirty="0" smtClean="0">
                <a:solidFill>
                  <a:srgbClr val="FFFF00"/>
                </a:solidFill>
                <a:hlinkClick r:id="rId4" tooltip="Desert"/>
              </a:rPr>
              <a:t>hot desert</a:t>
            </a:r>
            <a:r>
              <a:rPr lang="en-US" dirty="0" smtClean="0">
                <a:solidFill>
                  <a:srgbClr val="FFFF00"/>
                </a:solidFill>
              </a:rPr>
              <a:t> and third largest </a:t>
            </a:r>
            <a:r>
              <a:rPr lang="en-US" u="sng" dirty="0" smtClean="0">
                <a:solidFill>
                  <a:srgbClr val="FFFF00"/>
                </a:solidFill>
                <a:hlinkClick r:id="rId4" tooltip="Desert"/>
              </a:rPr>
              <a:t>desert</a:t>
            </a:r>
            <a:r>
              <a:rPr lang="en-US" dirty="0" smtClean="0">
                <a:solidFill>
                  <a:srgbClr val="FFFF00"/>
                </a:solidFill>
              </a:rPr>
              <a:t> after </a:t>
            </a:r>
            <a:r>
              <a:rPr lang="en-US" u="sng" dirty="0" smtClean="0">
                <a:solidFill>
                  <a:srgbClr val="FFFF00"/>
                </a:solidFill>
                <a:hlinkClick r:id="rId5" tooltip="Antarctica"/>
              </a:rPr>
              <a:t>Antarctica</a:t>
            </a:r>
            <a:r>
              <a:rPr lang="en-US" dirty="0" smtClean="0">
                <a:solidFill>
                  <a:srgbClr val="FFFF00"/>
                </a:solidFill>
              </a:rPr>
              <a:t> and </a:t>
            </a:r>
            <a:r>
              <a:rPr lang="en-US" dirty="0" err="1" smtClean="0">
                <a:solidFill>
                  <a:srgbClr val="FFFF00"/>
                </a:solidFill>
              </a:rPr>
              <a:t>the</a:t>
            </a:r>
            <a:r>
              <a:rPr lang="en-US" u="sng" dirty="0" err="1" smtClean="0">
                <a:solidFill>
                  <a:srgbClr val="FFFF00"/>
                </a:solidFill>
                <a:hlinkClick r:id="rId6" tooltip="Arctic"/>
              </a:rPr>
              <a:t>Arctic</a:t>
            </a:r>
            <a:r>
              <a:rPr lang="en-US" u="sng" dirty="0" smtClean="0">
                <a:solidFill>
                  <a:srgbClr val="FFFF00"/>
                </a:solidFill>
              </a:rPr>
              <a:t>. 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n-US" u="sng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Some of the </a:t>
            </a:r>
            <a:r>
              <a:rPr lang="en-US" u="sng" dirty="0" smtClean="0">
                <a:solidFill>
                  <a:srgbClr val="FFFF00"/>
                </a:solidFill>
                <a:hlinkClick r:id="rId7" tooltip="Sand dune"/>
              </a:rPr>
              <a:t>sand dunes</a:t>
            </a:r>
            <a:r>
              <a:rPr lang="en-US" dirty="0" smtClean="0">
                <a:solidFill>
                  <a:srgbClr val="FFFF00"/>
                </a:solidFill>
              </a:rPr>
              <a:t> can reach 180 </a:t>
            </a:r>
            <a:r>
              <a:rPr lang="en-US" dirty="0" err="1" smtClean="0">
                <a:solidFill>
                  <a:srgbClr val="FFFF00"/>
                </a:solidFill>
              </a:rPr>
              <a:t>metres</a:t>
            </a:r>
            <a:r>
              <a:rPr lang="en-US" dirty="0" smtClean="0">
                <a:solidFill>
                  <a:srgbClr val="FFFF00"/>
                </a:solidFill>
              </a:rPr>
              <a:t> (590 ft) in height.</a:t>
            </a:r>
            <a:r>
              <a:rPr lang="en-US" u="sng" baseline="30000" dirty="0" smtClean="0">
                <a:solidFill>
                  <a:srgbClr val="FFFF00"/>
                </a:solidFill>
                <a:hlinkClick r:id="rId8"/>
              </a:rPr>
              <a:t>[2]</a:t>
            </a:r>
            <a:r>
              <a:rPr lang="en-US" dirty="0" smtClean="0">
                <a:solidFill>
                  <a:srgbClr val="FFFF00"/>
                </a:solidFill>
              </a:rPr>
              <a:t> The name comes from the plural </a:t>
            </a:r>
            <a:r>
              <a:rPr lang="en-US" u="sng" dirty="0" smtClean="0">
                <a:solidFill>
                  <a:srgbClr val="FFFF00"/>
                </a:solidFill>
                <a:hlinkClick r:id="rId2" tooltip="Arabic language"/>
              </a:rPr>
              <a:t>Arabic language</a:t>
            </a:r>
            <a:r>
              <a:rPr lang="en-US" dirty="0" smtClean="0">
                <a:solidFill>
                  <a:srgbClr val="FFFF00"/>
                </a:solidFill>
              </a:rPr>
              <a:t> word for desert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l-GR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Sahara desert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sa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110" y="1357298"/>
            <a:ext cx="3750824" cy="4429156"/>
          </a:xfrm>
        </p:spPr>
      </p:pic>
      <p:pic>
        <p:nvPicPr>
          <p:cNvPr id="6" name="5 - Θέση περιεχομένου" descr="saha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357298"/>
            <a:ext cx="3857652" cy="4500594"/>
          </a:xfrm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Sahara desert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bedou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214842" cy="4357718"/>
          </a:xfr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Bedouins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l-GR" sz="3100" dirty="0" err="1" smtClean="0">
                <a:solidFill>
                  <a:srgbClr val="FFFF00"/>
                </a:solidFill>
              </a:rPr>
              <a:t>desert</a:t>
            </a:r>
            <a:r>
              <a:rPr lang="el-GR" sz="3100" dirty="0" smtClean="0">
                <a:solidFill>
                  <a:srgbClr val="FFFF00"/>
                </a:solidFill>
              </a:rPr>
              <a:t>-</a:t>
            </a:r>
            <a:r>
              <a:rPr lang="el-GR" sz="3100" dirty="0" err="1" smtClean="0">
                <a:solidFill>
                  <a:srgbClr val="FFFF00"/>
                </a:solidFill>
              </a:rPr>
              <a:t>dwelling</a:t>
            </a:r>
            <a:r>
              <a:rPr lang="el-GR" sz="3100" dirty="0" smtClean="0">
                <a:solidFill>
                  <a:srgbClr val="FFFF00"/>
                </a:solidFill>
              </a:rPr>
              <a:t> </a:t>
            </a:r>
            <a:r>
              <a:rPr lang="el-GR" sz="3100" dirty="0" err="1" smtClean="0">
                <a:solidFill>
                  <a:srgbClr val="FFFF00"/>
                </a:solidFill>
                <a:hlinkClick r:id="rId3" tooltip="Arabian Peninsula"/>
              </a:rPr>
              <a:t>Arabian</a:t>
            </a:r>
            <a:r>
              <a:rPr lang="el-GR" sz="3100" dirty="0" smtClean="0">
                <a:solidFill>
                  <a:srgbClr val="FFFF00"/>
                </a:solidFill>
              </a:rPr>
              <a:t> </a:t>
            </a:r>
            <a:r>
              <a:rPr lang="el-GR" sz="3100" dirty="0" err="1" smtClean="0">
                <a:solidFill>
                  <a:srgbClr val="FFFF00"/>
                </a:solidFill>
                <a:hlinkClick r:id="rId4" tooltip="Ethnic group"/>
              </a:rPr>
              <a:t>ethnic</a:t>
            </a:r>
            <a:r>
              <a:rPr lang="el-GR" sz="3100" dirty="0" smtClean="0">
                <a:solidFill>
                  <a:srgbClr val="FFFF00"/>
                </a:solidFill>
                <a:hlinkClick r:id="rId4" tooltip="Ethnic group"/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  <a:hlinkClick r:id="rId4" tooltip="Ethnic group"/>
              </a:rPr>
              <a:t>group</a:t>
            </a:r>
            <a:endParaRPr lang="el-GR" sz="3100" dirty="0">
              <a:solidFill>
                <a:srgbClr val="FFFF00"/>
              </a:solidFill>
            </a:endParaRPr>
          </a:p>
        </p:txBody>
      </p:sp>
      <p:pic>
        <p:nvPicPr>
          <p:cNvPr id="10" name="9 - Θέση περιεχομένου" descr="bedouin V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929190" y="1500174"/>
            <a:ext cx="4038600" cy="4357718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gobi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714776" cy="4000528"/>
          </a:xfrm>
        </p:spPr>
      </p:pic>
      <p:pic>
        <p:nvPicPr>
          <p:cNvPr id="8" name="7 - Θέση περιεχομένου" descr="go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3929089" cy="4000528"/>
          </a:xfr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Gobi desert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sah oas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3012" y="2820194"/>
            <a:ext cx="2466975" cy="1847850"/>
          </a:xfrm>
        </p:spPr>
      </p:pic>
      <p:pic>
        <p:nvPicPr>
          <p:cNvPr id="8" name="7 - Θέση περιεχομένου" descr="Date_pal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90540" y="2936399"/>
            <a:ext cx="2153920" cy="1615440"/>
          </a:xfr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Kosma, G., 2015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958F1A-8752-478B-9022-EAF0ECCAB8D9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Oasis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l-GR" sz="3100" dirty="0" err="1" smtClean="0">
                <a:solidFill>
                  <a:srgbClr val="FFFF00"/>
                </a:solidFill>
              </a:rPr>
              <a:t>isolated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area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of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vegetation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in</a:t>
            </a:r>
            <a:r>
              <a:rPr lang="el-GR" sz="3100" dirty="0" smtClean="0">
                <a:solidFill>
                  <a:srgbClr val="FFFF00"/>
                </a:solidFill>
              </a:rPr>
              <a:t> a </a:t>
            </a:r>
            <a:r>
              <a:rPr lang="el-GR" sz="3100" dirty="0" err="1" smtClean="0">
                <a:solidFill>
                  <a:srgbClr val="FFFF00"/>
                </a:solidFill>
                <a:hlinkClick r:id="rId4" tooltip="Desert"/>
              </a:rPr>
              <a:t>desert</a:t>
            </a:r>
            <a:r>
              <a:rPr lang="el-GR" sz="3100" dirty="0" smtClean="0">
                <a:solidFill>
                  <a:srgbClr val="FFFF00"/>
                </a:solidFill>
              </a:rPr>
              <a:t>, </a:t>
            </a:r>
            <a:r>
              <a:rPr lang="el-GR" sz="3100" dirty="0" err="1" smtClean="0">
                <a:solidFill>
                  <a:srgbClr val="FFFF00"/>
                </a:solidFill>
              </a:rPr>
              <a:t>typically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surrounding</a:t>
            </a:r>
            <a:r>
              <a:rPr lang="el-GR" sz="3100" dirty="0" smtClean="0">
                <a:solidFill>
                  <a:srgbClr val="FFFF00"/>
                </a:solidFill>
              </a:rPr>
              <a:t> a </a:t>
            </a:r>
            <a:r>
              <a:rPr lang="el-GR" sz="3100" dirty="0" err="1" smtClean="0">
                <a:solidFill>
                  <a:srgbClr val="FFFF00"/>
                </a:solidFill>
                <a:hlinkClick r:id="rId5" tooltip="Spring (hydrosphere)"/>
              </a:rPr>
              <a:t>spring</a:t>
            </a:r>
            <a:r>
              <a:rPr lang="el-GR" sz="3100" dirty="0" smtClean="0">
                <a:solidFill>
                  <a:srgbClr val="FFFF00"/>
                </a:solidFill>
              </a:rPr>
              <a:t> </a:t>
            </a:r>
            <a:r>
              <a:rPr lang="el-GR" sz="3100" dirty="0" err="1" smtClean="0">
                <a:solidFill>
                  <a:srgbClr val="FFFF00"/>
                </a:solidFill>
              </a:rPr>
              <a:t>or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similar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water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l-GR" sz="3100" dirty="0" err="1" smtClean="0">
                <a:solidFill>
                  <a:srgbClr val="FFFF00"/>
                </a:solidFill>
              </a:rPr>
              <a:t>source</a:t>
            </a:r>
            <a:r>
              <a:rPr lang="en-US" sz="3100" dirty="0" smtClean="0">
                <a:solidFill>
                  <a:srgbClr val="FFFF00"/>
                </a:solidFill>
              </a:rPr>
              <a:t>.</a:t>
            </a:r>
            <a:r>
              <a:rPr lang="el-GR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(flora: date palms)</a:t>
            </a:r>
            <a:endParaRPr lang="el-GR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f43e5a39e48c342a44775c1d0d1818cca19a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128</Words>
  <Application>Microsoft Office PowerPoint</Application>
  <PresentationFormat>Προβολή στην οθόνη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Συγκέντρωση</vt:lpstr>
      <vt:lpstr>Life in a desert       </vt:lpstr>
      <vt:lpstr>Διαφάνεια 2</vt:lpstr>
      <vt:lpstr>Distribution of deserts About one third of the land surface of the world is arid or semi-arid. This includes much of the polar regions where little precipitation occurs and which are sometimes called "cold deserts". </vt:lpstr>
      <vt:lpstr>Major deserts on earth</vt:lpstr>
      <vt:lpstr>Sahara desert</vt:lpstr>
      <vt:lpstr>Sahara desert</vt:lpstr>
      <vt:lpstr>Bedouins desert-dwelling Arabian ethnic group</vt:lpstr>
      <vt:lpstr>Gobi desert</vt:lpstr>
      <vt:lpstr>Oasis  isolated area of vegetation in a desert, typically surrounding a spring or similar water source. (flora: date palms)</vt:lpstr>
      <vt:lpstr>Desert fauna</vt:lpstr>
      <vt:lpstr>  Tribes living in deserts are either</vt:lpstr>
      <vt:lpstr>Nomads  a community of people who live in different locations, moving from one place to another</vt:lpstr>
      <vt:lpstr>Consolidation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a desert</dc:title>
  <dc:creator>user</dc:creator>
  <cp:lastModifiedBy>Georgia</cp:lastModifiedBy>
  <cp:revision>29</cp:revision>
  <dcterms:created xsi:type="dcterms:W3CDTF">2015-01-21T15:52:11Z</dcterms:created>
  <dcterms:modified xsi:type="dcterms:W3CDTF">2015-01-26T20:38:29Z</dcterms:modified>
</cp:coreProperties>
</file>