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2" r:id="rId4"/>
    <p:sldId id="257" r:id="rId5"/>
    <p:sldId id="259" r:id="rId6"/>
    <p:sldId id="258" r:id="rId7"/>
    <p:sldId id="260" r:id="rId8"/>
    <p:sldId id="263" r:id="rId9"/>
    <p:sldId id="267" r:id="rId10"/>
    <p:sldId id="265" r:id="rId1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6D1CA-6555-4586-99AB-DAA7F1BE0F05}" type="doc">
      <dgm:prSet loTypeId="urn:microsoft.com/office/officeart/2005/8/layout/vList6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l-GR"/>
        </a:p>
      </dgm:t>
    </dgm:pt>
    <dgm:pt modelId="{73D21FDD-74C8-4378-8874-D60440ED3B44}">
      <dgm:prSet phldrT="[Κείμενο]"/>
      <dgm:spPr/>
      <dgm:t>
        <a:bodyPr/>
        <a:lstStyle/>
        <a:p>
          <a:r>
            <a:rPr lang="en-US" dirty="0" smtClean="0"/>
            <a:t>Endogenous forces</a:t>
          </a:r>
          <a:endParaRPr lang="el-GR" dirty="0"/>
        </a:p>
      </dgm:t>
    </dgm:pt>
    <dgm:pt modelId="{444807F0-7F26-4CAD-9848-CF5EF2A72A12}" type="parTrans" cxnId="{EFBD9A74-4613-4E46-9B1E-35E2035A8D34}">
      <dgm:prSet/>
      <dgm:spPr/>
      <dgm:t>
        <a:bodyPr/>
        <a:lstStyle/>
        <a:p>
          <a:endParaRPr lang="el-GR"/>
        </a:p>
      </dgm:t>
    </dgm:pt>
    <dgm:pt modelId="{6BC3FC82-BAB7-44F6-9919-11E80FC3D69F}" type="sibTrans" cxnId="{EFBD9A74-4613-4E46-9B1E-35E2035A8D34}">
      <dgm:prSet/>
      <dgm:spPr/>
      <dgm:t>
        <a:bodyPr/>
        <a:lstStyle/>
        <a:p>
          <a:endParaRPr lang="el-GR"/>
        </a:p>
      </dgm:t>
    </dgm:pt>
    <dgm:pt modelId="{4CEE8350-0FA4-41CF-943A-25DA19E011C7}">
      <dgm:prSet phldrT="[Κείμενο]"/>
      <dgm:spPr/>
      <dgm:t>
        <a:bodyPr/>
        <a:lstStyle/>
        <a:p>
          <a:r>
            <a:rPr lang="en-US" dirty="0" smtClean="0"/>
            <a:t>earthquakes</a:t>
          </a:r>
          <a:endParaRPr lang="el-GR" dirty="0"/>
        </a:p>
      </dgm:t>
    </dgm:pt>
    <dgm:pt modelId="{D4D83F6B-B4AA-4A0D-8493-DC61B0A4C2C8}" type="parTrans" cxnId="{C95956B3-EE66-4F09-AF17-DF091703E0AC}">
      <dgm:prSet/>
      <dgm:spPr/>
      <dgm:t>
        <a:bodyPr/>
        <a:lstStyle/>
        <a:p>
          <a:endParaRPr lang="el-GR"/>
        </a:p>
      </dgm:t>
    </dgm:pt>
    <dgm:pt modelId="{5A2105D8-B475-4CD4-AFE7-B8C7E2C62E30}" type="sibTrans" cxnId="{C95956B3-EE66-4F09-AF17-DF091703E0AC}">
      <dgm:prSet/>
      <dgm:spPr/>
      <dgm:t>
        <a:bodyPr/>
        <a:lstStyle/>
        <a:p>
          <a:endParaRPr lang="el-GR"/>
        </a:p>
      </dgm:t>
    </dgm:pt>
    <dgm:pt modelId="{6AD76C21-CC38-45DF-A3B6-E2BBDFCC3366}">
      <dgm:prSet phldrT="[Κείμενο]"/>
      <dgm:spPr/>
      <dgm:t>
        <a:bodyPr/>
        <a:lstStyle/>
        <a:p>
          <a:r>
            <a:rPr lang="en-US" dirty="0" err="1" smtClean="0"/>
            <a:t>volcanos</a:t>
          </a:r>
          <a:endParaRPr lang="el-GR" dirty="0"/>
        </a:p>
      </dgm:t>
    </dgm:pt>
    <dgm:pt modelId="{C2A1B46A-62AD-48F1-8B97-EBB18DA0EE5F}" type="parTrans" cxnId="{112DD535-FD7F-4357-842D-D445C5B92B9E}">
      <dgm:prSet/>
      <dgm:spPr/>
      <dgm:t>
        <a:bodyPr/>
        <a:lstStyle/>
        <a:p>
          <a:endParaRPr lang="el-GR"/>
        </a:p>
      </dgm:t>
    </dgm:pt>
    <dgm:pt modelId="{172C8035-4AAC-4C37-804C-327183E1902E}" type="sibTrans" cxnId="{112DD535-FD7F-4357-842D-D445C5B92B9E}">
      <dgm:prSet/>
      <dgm:spPr/>
      <dgm:t>
        <a:bodyPr/>
        <a:lstStyle/>
        <a:p>
          <a:endParaRPr lang="el-GR"/>
        </a:p>
      </dgm:t>
    </dgm:pt>
    <dgm:pt modelId="{DCE15E26-2E32-4DB5-8035-72215CA8EF0A}">
      <dgm:prSet phldrT="[Κείμενο]"/>
      <dgm:spPr/>
      <dgm:t>
        <a:bodyPr/>
        <a:lstStyle/>
        <a:p>
          <a:r>
            <a:rPr lang="en-US" dirty="0" smtClean="0"/>
            <a:t>Exogenous forces</a:t>
          </a:r>
          <a:endParaRPr lang="el-GR" dirty="0"/>
        </a:p>
      </dgm:t>
    </dgm:pt>
    <dgm:pt modelId="{67F39CCA-6EE0-46C9-952B-DD6EAEFC7B6F}" type="parTrans" cxnId="{3D231935-5D1E-405C-A320-866F77C345F2}">
      <dgm:prSet/>
      <dgm:spPr/>
      <dgm:t>
        <a:bodyPr/>
        <a:lstStyle/>
        <a:p>
          <a:endParaRPr lang="el-GR"/>
        </a:p>
      </dgm:t>
    </dgm:pt>
    <dgm:pt modelId="{A240B1F8-5281-49F8-85FA-C87DB6B5E75C}" type="sibTrans" cxnId="{3D231935-5D1E-405C-A320-866F77C345F2}">
      <dgm:prSet/>
      <dgm:spPr/>
      <dgm:t>
        <a:bodyPr/>
        <a:lstStyle/>
        <a:p>
          <a:endParaRPr lang="el-GR"/>
        </a:p>
      </dgm:t>
    </dgm:pt>
    <dgm:pt modelId="{1FD7AE68-055B-42E5-8272-35151CBD2E32}">
      <dgm:prSet phldrT="[Κείμενο]"/>
      <dgm:spPr/>
      <dgm:t>
        <a:bodyPr/>
        <a:lstStyle/>
        <a:p>
          <a:r>
            <a:rPr lang="en-US" dirty="0" smtClean="0"/>
            <a:t>wind</a:t>
          </a:r>
          <a:endParaRPr lang="el-GR" dirty="0"/>
        </a:p>
      </dgm:t>
    </dgm:pt>
    <dgm:pt modelId="{A135EA9D-AF85-42AB-9F16-A0FF4B60C7CF}" type="parTrans" cxnId="{537BB4C9-15B3-4993-BF9F-D1EC67C8682C}">
      <dgm:prSet/>
      <dgm:spPr/>
      <dgm:t>
        <a:bodyPr/>
        <a:lstStyle/>
        <a:p>
          <a:endParaRPr lang="el-GR"/>
        </a:p>
      </dgm:t>
    </dgm:pt>
    <dgm:pt modelId="{32B4B869-8830-4AC8-AFE0-4C62694ABD1B}" type="sibTrans" cxnId="{537BB4C9-15B3-4993-BF9F-D1EC67C8682C}">
      <dgm:prSet/>
      <dgm:spPr/>
      <dgm:t>
        <a:bodyPr/>
        <a:lstStyle/>
        <a:p>
          <a:endParaRPr lang="el-GR"/>
        </a:p>
      </dgm:t>
    </dgm:pt>
    <dgm:pt modelId="{7CBC29E5-F2DF-4C9A-B863-74B7A7FCCC8A}">
      <dgm:prSet phldrT="[Κείμενο]"/>
      <dgm:spPr/>
      <dgm:t>
        <a:bodyPr/>
        <a:lstStyle/>
        <a:p>
          <a:r>
            <a:rPr lang="en-US" dirty="0" smtClean="0"/>
            <a:t>water</a:t>
          </a:r>
          <a:endParaRPr lang="el-GR" dirty="0"/>
        </a:p>
      </dgm:t>
    </dgm:pt>
    <dgm:pt modelId="{EEB443D5-0512-4BF4-9BB3-FDE93BBB83A7}" type="parTrans" cxnId="{38FB176F-1163-4CF2-94A6-6DF2EDB296D1}">
      <dgm:prSet/>
      <dgm:spPr/>
      <dgm:t>
        <a:bodyPr/>
        <a:lstStyle/>
        <a:p>
          <a:endParaRPr lang="el-GR"/>
        </a:p>
      </dgm:t>
    </dgm:pt>
    <dgm:pt modelId="{A10EFB4D-AF75-401C-806A-56DBCD38723B}" type="sibTrans" cxnId="{38FB176F-1163-4CF2-94A6-6DF2EDB296D1}">
      <dgm:prSet/>
      <dgm:spPr/>
      <dgm:t>
        <a:bodyPr/>
        <a:lstStyle/>
        <a:p>
          <a:endParaRPr lang="el-GR"/>
        </a:p>
      </dgm:t>
    </dgm:pt>
    <dgm:pt modelId="{1E77A246-FEA6-4C80-9F75-2117B43BF5FA}">
      <dgm:prSet phldrT="[Κείμενο]"/>
      <dgm:spPr/>
      <dgm:t>
        <a:bodyPr/>
        <a:lstStyle/>
        <a:p>
          <a:r>
            <a:rPr lang="en-US" dirty="0" smtClean="0"/>
            <a:t>temperature difference</a:t>
          </a:r>
          <a:endParaRPr lang="el-GR" dirty="0"/>
        </a:p>
      </dgm:t>
    </dgm:pt>
    <dgm:pt modelId="{3B53309A-8CBC-4490-9AD5-6E1BE9602DBA}" type="parTrans" cxnId="{0929D34D-D96E-468F-B085-093FF657662E}">
      <dgm:prSet/>
      <dgm:spPr/>
    </dgm:pt>
    <dgm:pt modelId="{DEFBC90A-DF4A-4A99-B447-F30F9CEA9D4F}" type="sibTrans" cxnId="{0929D34D-D96E-468F-B085-093FF657662E}">
      <dgm:prSet/>
      <dgm:spPr/>
    </dgm:pt>
    <dgm:pt modelId="{0E87960D-CCB2-4C92-9E68-9B32C2871EFB}">
      <dgm:prSet phldrT="[Κείμενο]"/>
      <dgm:spPr/>
      <dgm:t>
        <a:bodyPr/>
        <a:lstStyle/>
        <a:p>
          <a:r>
            <a:rPr lang="en-US" dirty="0" smtClean="0"/>
            <a:t>human intervention</a:t>
          </a:r>
          <a:endParaRPr lang="el-GR" dirty="0"/>
        </a:p>
      </dgm:t>
    </dgm:pt>
    <dgm:pt modelId="{D640CFAB-D493-429C-9282-D305149DA6C6}" type="parTrans" cxnId="{AFAC7D94-DEAB-4710-9E22-28DC4AF50066}">
      <dgm:prSet/>
      <dgm:spPr/>
    </dgm:pt>
    <dgm:pt modelId="{B39ECBD3-D453-4668-BBDA-140BA3AC7A41}" type="sibTrans" cxnId="{AFAC7D94-DEAB-4710-9E22-28DC4AF50066}">
      <dgm:prSet/>
      <dgm:spPr/>
    </dgm:pt>
    <dgm:pt modelId="{70AA8095-D2DB-429C-A4B7-443A65EBE653}" type="pres">
      <dgm:prSet presAssocID="{5216D1CA-6555-4586-99AB-DAA7F1BE0F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DE24048-A4A8-4DAC-A4C8-A03F9B2DC048}" type="pres">
      <dgm:prSet presAssocID="{73D21FDD-74C8-4378-8874-D60440ED3B44}" presName="linNode" presStyleCnt="0"/>
      <dgm:spPr/>
    </dgm:pt>
    <dgm:pt modelId="{862AB329-0D8A-43E1-ACA6-B67129876D66}" type="pres">
      <dgm:prSet presAssocID="{73D21FDD-74C8-4378-8874-D60440ED3B4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3241F0-A0AF-4C58-AAF0-A6BFCE0C57A8}" type="pres">
      <dgm:prSet presAssocID="{73D21FDD-74C8-4378-8874-D60440ED3B4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B365D0-5219-4269-9927-8F0E27A874FA}" type="pres">
      <dgm:prSet presAssocID="{6BC3FC82-BAB7-44F6-9919-11E80FC3D69F}" presName="spacing" presStyleCnt="0"/>
      <dgm:spPr/>
    </dgm:pt>
    <dgm:pt modelId="{99E3A884-47D0-4691-B578-AE8325C75026}" type="pres">
      <dgm:prSet presAssocID="{DCE15E26-2E32-4DB5-8035-72215CA8EF0A}" presName="linNode" presStyleCnt="0"/>
      <dgm:spPr/>
    </dgm:pt>
    <dgm:pt modelId="{499EAFEE-E76D-439B-99D7-A6CF59CBDE4A}" type="pres">
      <dgm:prSet presAssocID="{DCE15E26-2E32-4DB5-8035-72215CA8EF0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73782F-1735-4742-8891-66FB20877777}" type="pres">
      <dgm:prSet presAssocID="{DCE15E26-2E32-4DB5-8035-72215CA8EF0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253A782-7FE2-4418-9D13-4B66DA381CE5}" type="presOf" srcId="{1E77A246-FEA6-4C80-9F75-2117B43BF5FA}" destId="{F073782F-1735-4742-8891-66FB20877777}" srcOrd="0" destOrd="2" presId="urn:microsoft.com/office/officeart/2005/8/layout/vList6"/>
    <dgm:cxn modelId="{E8CE11A7-82D4-42DE-86EE-EFD29007E42C}" type="presOf" srcId="{5216D1CA-6555-4586-99AB-DAA7F1BE0F05}" destId="{70AA8095-D2DB-429C-A4B7-443A65EBE653}" srcOrd="0" destOrd="0" presId="urn:microsoft.com/office/officeart/2005/8/layout/vList6"/>
    <dgm:cxn modelId="{537BB4C9-15B3-4993-BF9F-D1EC67C8682C}" srcId="{DCE15E26-2E32-4DB5-8035-72215CA8EF0A}" destId="{1FD7AE68-055B-42E5-8272-35151CBD2E32}" srcOrd="0" destOrd="0" parTransId="{A135EA9D-AF85-42AB-9F16-A0FF4B60C7CF}" sibTransId="{32B4B869-8830-4AC8-AFE0-4C62694ABD1B}"/>
    <dgm:cxn modelId="{60D240F3-E7AD-46F5-ABD8-2A81613CE2FE}" type="presOf" srcId="{DCE15E26-2E32-4DB5-8035-72215CA8EF0A}" destId="{499EAFEE-E76D-439B-99D7-A6CF59CBDE4A}" srcOrd="0" destOrd="0" presId="urn:microsoft.com/office/officeart/2005/8/layout/vList6"/>
    <dgm:cxn modelId="{D0FA0EF5-9F0E-4931-B8C5-7CCC6CFCE5BB}" type="presOf" srcId="{7CBC29E5-F2DF-4C9A-B863-74B7A7FCCC8A}" destId="{F073782F-1735-4742-8891-66FB20877777}" srcOrd="0" destOrd="1" presId="urn:microsoft.com/office/officeart/2005/8/layout/vList6"/>
    <dgm:cxn modelId="{958CABF6-6578-446A-983B-99087B5E9C98}" type="presOf" srcId="{4CEE8350-0FA4-41CF-943A-25DA19E011C7}" destId="{E93241F0-A0AF-4C58-AAF0-A6BFCE0C57A8}" srcOrd="0" destOrd="0" presId="urn:microsoft.com/office/officeart/2005/8/layout/vList6"/>
    <dgm:cxn modelId="{FFD820D5-C69B-4192-9EE5-646487210176}" type="presOf" srcId="{73D21FDD-74C8-4378-8874-D60440ED3B44}" destId="{862AB329-0D8A-43E1-ACA6-B67129876D66}" srcOrd="0" destOrd="0" presId="urn:microsoft.com/office/officeart/2005/8/layout/vList6"/>
    <dgm:cxn modelId="{38FB176F-1163-4CF2-94A6-6DF2EDB296D1}" srcId="{DCE15E26-2E32-4DB5-8035-72215CA8EF0A}" destId="{7CBC29E5-F2DF-4C9A-B863-74B7A7FCCC8A}" srcOrd="1" destOrd="0" parTransId="{EEB443D5-0512-4BF4-9BB3-FDE93BBB83A7}" sibTransId="{A10EFB4D-AF75-401C-806A-56DBCD38723B}"/>
    <dgm:cxn modelId="{3D231935-5D1E-405C-A320-866F77C345F2}" srcId="{5216D1CA-6555-4586-99AB-DAA7F1BE0F05}" destId="{DCE15E26-2E32-4DB5-8035-72215CA8EF0A}" srcOrd="1" destOrd="0" parTransId="{67F39CCA-6EE0-46C9-952B-DD6EAEFC7B6F}" sibTransId="{A240B1F8-5281-49F8-85FA-C87DB6B5E75C}"/>
    <dgm:cxn modelId="{AA85FC39-2BA7-42B5-8AD3-656D44C6040D}" type="presOf" srcId="{0E87960D-CCB2-4C92-9E68-9B32C2871EFB}" destId="{F073782F-1735-4742-8891-66FB20877777}" srcOrd="0" destOrd="3" presId="urn:microsoft.com/office/officeart/2005/8/layout/vList6"/>
    <dgm:cxn modelId="{78126E54-3E04-46B9-9016-4E83C5C6A616}" type="presOf" srcId="{6AD76C21-CC38-45DF-A3B6-E2BBDFCC3366}" destId="{E93241F0-A0AF-4C58-AAF0-A6BFCE0C57A8}" srcOrd="0" destOrd="1" presId="urn:microsoft.com/office/officeart/2005/8/layout/vList6"/>
    <dgm:cxn modelId="{112DD535-FD7F-4357-842D-D445C5B92B9E}" srcId="{73D21FDD-74C8-4378-8874-D60440ED3B44}" destId="{6AD76C21-CC38-45DF-A3B6-E2BBDFCC3366}" srcOrd="1" destOrd="0" parTransId="{C2A1B46A-62AD-48F1-8B97-EBB18DA0EE5F}" sibTransId="{172C8035-4AAC-4C37-804C-327183E1902E}"/>
    <dgm:cxn modelId="{EFBD9A74-4613-4E46-9B1E-35E2035A8D34}" srcId="{5216D1CA-6555-4586-99AB-DAA7F1BE0F05}" destId="{73D21FDD-74C8-4378-8874-D60440ED3B44}" srcOrd="0" destOrd="0" parTransId="{444807F0-7F26-4CAD-9848-CF5EF2A72A12}" sibTransId="{6BC3FC82-BAB7-44F6-9919-11E80FC3D69F}"/>
    <dgm:cxn modelId="{C5249A92-DA99-4F7E-AECD-1A43D8353B39}" type="presOf" srcId="{1FD7AE68-055B-42E5-8272-35151CBD2E32}" destId="{F073782F-1735-4742-8891-66FB20877777}" srcOrd="0" destOrd="0" presId="urn:microsoft.com/office/officeart/2005/8/layout/vList6"/>
    <dgm:cxn modelId="{0929D34D-D96E-468F-B085-093FF657662E}" srcId="{DCE15E26-2E32-4DB5-8035-72215CA8EF0A}" destId="{1E77A246-FEA6-4C80-9F75-2117B43BF5FA}" srcOrd="2" destOrd="0" parTransId="{3B53309A-8CBC-4490-9AD5-6E1BE9602DBA}" sibTransId="{DEFBC90A-DF4A-4A99-B447-F30F9CEA9D4F}"/>
    <dgm:cxn modelId="{C95956B3-EE66-4F09-AF17-DF091703E0AC}" srcId="{73D21FDD-74C8-4378-8874-D60440ED3B44}" destId="{4CEE8350-0FA4-41CF-943A-25DA19E011C7}" srcOrd="0" destOrd="0" parTransId="{D4D83F6B-B4AA-4A0D-8493-DC61B0A4C2C8}" sibTransId="{5A2105D8-B475-4CD4-AFE7-B8C7E2C62E30}"/>
    <dgm:cxn modelId="{AFAC7D94-DEAB-4710-9E22-28DC4AF50066}" srcId="{DCE15E26-2E32-4DB5-8035-72215CA8EF0A}" destId="{0E87960D-CCB2-4C92-9E68-9B32C2871EFB}" srcOrd="3" destOrd="0" parTransId="{D640CFAB-D493-429C-9282-D305149DA6C6}" sibTransId="{B39ECBD3-D453-4668-BBDA-140BA3AC7A41}"/>
    <dgm:cxn modelId="{2CBD7386-FA1B-4418-B254-5C7B5F9E2741}" type="presParOf" srcId="{70AA8095-D2DB-429C-A4B7-443A65EBE653}" destId="{9DE24048-A4A8-4DAC-A4C8-A03F9B2DC048}" srcOrd="0" destOrd="0" presId="urn:microsoft.com/office/officeart/2005/8/layout/vList6"/>
    <dgm:cxn modelId="{82F3C071-BC5A-4EFC-A5C0-87D01502AFFD}" type="presParOf" srcId="{9DE24048-A4A8-4DAC-A4C8-A03F9B2DC048}" destId="{862AB329-0D8A-43E1-ACA6-B67129876D66}" srcOrd="0" destOrd="0" presId="urn:microsoft.com/office/officeart/2005/8/layout/vList6"/>
    <dgm:cxn modelId="{4326D408-0CED-4E55-B7D2-CF78C7F32B70}" type="presParOf" srcId="{9DE24048-A4A8-4DAC-A4C8-A03F9B2DC048}" destId="{E93241F0-A0AF-4C58-AAF0-A6BFCE0C57A8}" srcOrd="1" destOrd="0" presId="urn:microsoft.com/office/officeart/2005/8/layout/vList6"/>
    <dgm:cxn modelId="{63D941E0-1B96-41FA-A83C-24E61C68B618}" type="presParOf" srcId="{70AA8095-D2DB-429C-A4B7-443A65EBE653}" destId="{C8B365D0-5219-4269-9927-8F0E27A874FA}" srcOrd="1" destOrd="0" presId="urn:microsoft.com/office/officeart/2005/8/layout/vList6"/>
    <dgm:cxn modelId="{DA5A4DE7-EA8C-4721-A05E-28450A87A45F}" type="presParOf" srcId="{70AA8095-D2DB-429C-A4B7-443A65EBE653}" destId="{99E3A884-47D0-4691-B578-AE8325C75026}" srcOrd="2" destOrd="0" presId="urn:microsoft.com/office/officeart/2005/8/layout/vList6"/>
    <dgm:cxn modelId="{DCEF443A-EC6A-4FCE-9C04-3B29B2BE2730}" type="presParOf" srcId="{99E3A884-47D0-4691-B578-AE8325C75026}" destId="{499EAFEE-E76D-439B-99D7-A6CF59CBDE4A}" srcOrd="0" destOrd="0" presId="urn:microsoft.com/office/officeart/2005/8/layout/vList6"/>
    <dgm:cxn modelId="{DEB5294E-3EC8-4C4E-AE2C-F14D886AC00B}" type="presParOf" srcId="{99E3A884-47D0-4691-B578-AE8325C75026}" destId="{F073782F-1735-4742-8891-66FB20877777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D9FFB4-6E6F-429B-8A4C-4B46D67CD545}" type="datetimeFigureOut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2D039B-6B8F-41C1-A665-46FA0A9F9F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Group</a:t>
            </a:r>
            <a:r>
              <a:rPr lang="en-US" b="1" u="sng" baseline="0" dirty="0" smtClean="0"/>
              <a:t> work: </a:t>
            </a:r>
            <a:r>
              <a:rPr lang="en-US" b="1" baseline="0" dirty="0" smtClean="0"/>
              <a:t>Choose a continent and make a model of the continent relief with plasticine.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D039B-6B8F-41C1-A665-46FA0A9F9F9C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3ECA-E9A9-4484-B674-507DB195C54B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6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231B-5315-4ABB-A663-58B0F2D064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049A-7FB4-472D-9B69-9491DD3783B5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6CDD-29FB-49DE-B0B8-6C9A088179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B276-FC2F-4144-BCEB-A993B758D515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0542-8158-42E9-9335-EB875425FE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3F1F-35E4-45AA-8F5C-7ABBF4AAF262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C36A-8230-4792-A4D9-435FE338C7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CB0B-8505-4FF5-AB80-3400825F1A37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02C5-DCCD-498F-B9AC-B04A1C0569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4848-91CE-48D7-B9D0-502549991217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8A66-71A1-4497-BA19-0227026496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EC38-7CB5-4F08-96BE-B5CD4E54490A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E25C-580B-45DF-8626-1D1DD08FB5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F2FF-7F01-45C3-993B-E38799D9ED89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AF7D-4001-4E9F-8EAD-71969674E8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2599-17B2-4185-9970-BA3763B57138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366E-C2EE-4F71-A8DF-AD58827B12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E896-B227-4475-BE39-90476E937F62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4E23-A5EB-488D-AE3A-FE77A2BEC7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E7F6-64F0-4CB7-B932-0EDDF77188D0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8B99-75B7-418A-AB23-5D1DE1F62E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A0A3B-3121-4581-A384-97371039063C}" type="datetime1">
              <a:rPr lang="el-GR"/>
              <a:pPr>
                <a:defRPr/>
              </a:pPr>
              <a:t>2/12/2014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4A8660-33AE-4D44-9B79-FB6C368129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Earth relief</a:t>
            </a:r>
            <a:endParaRPr lang="el-GR" dirty="0"/>
          </a:p>
        </p:txBody>
      </p:sp>
      <p:sp>
        <p:nvSpPr>
          <p:cNvPr id="14338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dirty="0" smtClean="0"/>
              <a:t>All the geomorphologic elements </a:t>
            </a:r>
            <a:r>
              <a:rPr lang="en-US" dirty="0" err="1" smtClean="0"/>
              <a:t>i.e</a:t>
            </a:r>
            <a:r>
              <a:rPr lang="en-US" dirty="0" smtClean="0"/>
              <a:t> mountains, valleys, lakes, rivers, islands, peninsulas, oceanic basins, trenches etc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A0AA2-9CE1-4644-B07D-09F47DDDFFB2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GEORGIA KOSMA. </a:t>
            </a:r>
            <a:r>
              <a:rPr lang="en-US" smtClean="0"/>
              <a:t>G, 2014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3366E-C2EE-4F71-A8DF-AD58827B12B4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027" name="Picture 3" descr="F:\CLIL Geography\UNIT 2\Chapter 12\relief continents maps\europe reli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668" y="642918"/>
            <a:ext cx="3513332" cy="2640855"/>
          </a:xfrm>
          <a:prstGeom prst="rect">
            <a:avLst/>
          </a:prstGeom>
          <a:noFill/>
        </p:spPr>
      </p:pic>
      <p:pic>
        <p:nvPicPr>
          <p:cNvPr id="1028" name="Picture 4" descr="F:\CLIL Geography\UNIT 2\Chapter 12\relief continents maps\Africa__relief_map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05180"/>
            <a:ext cx="3379160" cy="3452820"/>
          </a:xfrm>
          <a:prstGeom prst="rect">
            <a:avLst/>
          </a:prstGeom>
          <a:noFill/>
        </p:spPr>
      </p:pic>
      <p:pic>
        <p:nvPicPr>
          <p:cNvPr id="1029" name="Picture 5" descr="F:\CLIL Geography\UNIT 2\Chapter 12\relief continents maps\large_physical_and_relief_map_of_asi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7207"/>
            <a:ext cx="3143240" cy="2624606"/>
          </a:xfrm>
          <a:prstGeom prst="rect">
            <a:avLst/>
          </a:prstGeom>
          <a:noFill/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071802" y="642918"/>
          <a:ext cx="2521620" cy="2714643"/>
        </p:xfrm>
        <a:graphic>
          <a:graphicData uri="http://schemas.openxmlformats.org/presentationml/2006/ole">
            <p:oleObj spid="_x0000_s1030" name="Acrobat Document" r:id="rId7" imgW="5848215" imgH="6295935" progId="AcroExch.Document.7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571868" y="3429000"/>
          <a:ext cx="2367220" cy="3063743"/>
        </p:xfrm>
        <a:graphic>
          <a:graphicData uri="http://schemas.openxmlformats.org/presentationml/2006/ole">
            <p:oleObj spid="_x0000_s1031" name="Acrobat Document" r:id="rId8" imgW="5829300" imgH="7543800" progId="AcroExch.Document.7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224695" y="3500438"/>
          <a:ext cx="2373471" cy="3071834"/>
        </p:xfrm>
        <a:graphic>
          <a:graphicData uri="http://schemas.openxmlformats.org/presentationml/2006/ole">
            <p:oleObj spid="_x0000_s1032" name="Acrobat Document" r:id="rId9" imgW="5829300" imgH="7543800" progId="AcroExch.Document.7">
              <p:embed/>
            </p:oleObj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was created 4,6 billions years ago. Its surface has been altering ever since then. Main causes of this continuous change are:</a:t>
            </a:r>
          </a:p>
          <a:p>
            <a:r>
              <a:rPr lang="en-US" dirty="0" smtClean="0"/>
              <a:t> a) endogenous forces (forces acting within the Earth)</a:t>
            </a:r>
          </a:p>
          <a:p>
            <a:r>
              <a:rPr lang="en-US" dirty="0" smtClean="0"/>
              <a:t>b) exogenous forces (forces acting on the surface of the Earth)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B7329-EFC5-4147-A6F5-73225088CCE8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20CF9-5563-4159-AB37-03D062594BDD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D883B-674A-418A-9E2F-54B57054B6B8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  <p:pic>
        <p:nvPicPr>
          <p:cNvPr id="17411" name="7 - Θέση περιεχομένου" descr="Earth-relief_3qqvced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3975" y="1935163"/>
            <a:ext cx="6496050" cy="4389437"/>
          </a:xfrm>
        </p:spPr>
      </p:pic>
      <p:pic>
        <p:nvPicPr>
          <p:cNvPr id="7" name="7 - Θέση περιεχομένου" descr="Earth-relief_3qqvced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4960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- Τίτλος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ΕΑ</a:t>
            </a:r>
            <a:r>
              <a:rPr lang="en-US" dirty="0" smtClean="0"/>
              <a:t>R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n-US" dirty="0" smtClean="0"/>
              <a:t>RELIEF</a:t>
            </a:r>
            <a:endParaRPr lang="el-GR" dirty="0" smtClean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u="sng" dirty="0" smtClean="0"/>
              <a:t>Vertical dimension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Estimated average land surface height: 825m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u="sng" dirty="0" smtClean="0"/>
              <a:t>Horizontal </a:t>
            </a:r>
            <a:r>
              <a:rPr lang="en-US" u="sng" dirty="0" smtClean="0"/>
              <a:t>dimension</a:t>
            </a:r>
            <a:endParaRPr lang="en-US" u="sng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Estimated average oceans depth: 3700m</a:t>
            </a:r>
            <a:endParaRPr lang="el-GR" dirty="0"/>
          </a:p>
        </p:txBody>
      </p:sp>
      <p:pic>
        <p:nvPicPr>
          <p:cNvPr id="18436" name="6 - Θέση περιεχομένου" descr="vertical relief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58913" y="3319463"/>
            <a:ext cx="2038350" cy="2238375"/>
          </a:xfrm>
        </p:spPr>
      </p:pic>
      <p:pic>
        <p:nvPicPr>
          <p:cNvPr id="18437" name="7 - Θέση περιεχομένου" descr="bathymetr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903913" y="3892550"/>
            <a:ext cx="1524000" cy="1090613"/>
          </a:xfrm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2676F-38DD-4929-809C-BD2B0C12B2E5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Vertical dimension</a:t>
            </a:r>
            <a:endParaRPr lang="el-GR" smtClean="0"/>
          </a:p>
        </p:txBody>
      </p:sp>
      <p:pic>
        <p:nvPicPr>
          <p:cNvPr id="21506" name="3 - Θέση περιεχομένου" descr="Grand Cany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928813"/>
            <a:ext cx="2286000" cy="2868612"/>
          </a:xfrm>
        </p:spPr>
      </p:pic>
      <p:pic>
        <p:nvPicPr>
          <p:cNvPr id="21507" name="Picture 2" descr="F:\CLIL Geography\UNIT 2\Chapter 12\Photos\plate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9530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F:\CLIL Geography\UNIT 2\Chapter 12\Photos\c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0" y="3136900"/>
            <a:ext cx="2794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F:\CLIL Geography\UNIT 2\Chapter 12\Photos\φαράγγι σαμαριά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1928813"/>
            <a:ext cx="3324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F:\CLIL Geography\UNIT 2\Chapter 12\Photos\vall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143500"/>
            <a:ext cx="2606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840C1-93F0-49D7-A328-82B9A298274E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Horizontal dimension</a:t>
            </a:r>
            <a:endParaRPr lang="el-GR" smtClean="0"/>
          </a:p>
        </p:txBody>
      </p:sp>
      <p:pic>
        <p:nvPicPr>
          <p:cNvPr id="19458" name="3 - Θέση περιεχομένου" descr="Peloponnes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3929063"/>
            <a:ext cx="1295400" cy="1524000"/>
          </a:xfrm>
        </p:spPr>
      </p:pic>
      <p:pic>
        <p:nvPicPr>
          <p:cNvPr id="19459" name="Picture 2" descr="F:\CLIL Geography\UNIT 2\Chapter 12\Photos\bathymetry 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000250"/>
            <a:ext cx="286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F:\CLIL Geography\UNIT 2\Chapter 12\Photos\cape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429125"/>
            <a:ext cx="282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F:\CLIL Geography\UNIT 2\Chapter 12\Photos\b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071688"/>
            <a:ext cx="32099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71042-7216-436F-9948-92C9566AF275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UNDERWATER RELIEF</a:t>
            </a:r>
            <a:endParaRPr lang="el-GR" smtClean="0"/>
          </a:p>
        </p:txBody>
      </p:sp>
      <p:pic>
        <p:nvPicPr>
          <p:cNvPr id="20482" name="3 - Θέση περιεχομένου" descr="Oceanic basin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071688"/>
            <a:ext cx="3810000" cy="2686050"/>
          </a:xfrm>
        </p:spPr>
      </p:pic>
      <p:pic>
        <p:nvPicPr>
          <p:cNvPr id="20483" name="Picture 2" descr="F:\CLIL Geography\UNIT 2\Chapter 12\Photos\bathyme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85775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F:\CLIL Geography\UNIT 2\Chapter 12\Photos\tren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3762375"/>
            <a:ext cx="2381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E87E-2875-4908-8076-D41F0131C5BE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GEORGIA KOSMA, 2014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DID YOU KNOW???</a:t>
            </a:r>
            <a:endParaRPr lang="el-GR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 peak on earth:</a:t>
            </a:r>
            <a:r>
              <a:rPr lang="el-GR" dirty="0" smtClean="0"/>
              <a:t> 8,848 </a:t>
            </a:r>
            <a:r>
              <a:rPr lang="en-US" dirty="0" smtClean="0"/>
              <a:t>m above sea level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Deepest part of the world’s oceans: 10,994 km</a:t>
            </a:r>
            <a:endParaRPr lang="el-GR" dirty="0"/>
          </a:p>
        </p:txBody>
      </p:sp>
      <p:pic>
        <p:nvPicPr>
          <p:cNvPr id="9" name="8 - Θέση περιεχομένου" descr="mount-everest-besteigun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4905080"/>
            <a:ext cx="3471858" cy="1952920"/>
          </a:xfrm>
        </p:spPr>
      </p:pic>
      <p:pic>
        <p:nvPicPr>
          <p:cNvPr id="11" name="10 - Θέση περιεχομένου" descr="Marianatrenchmap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4378817"/>
            <a:ext cx="1907064" cy="2479183"/>
          </a:xfrm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GEORGIA KOSMA, 2014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7E25C-580B-45DF-8626-1D1DD08FB5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2050" name="Picture 2" descr="F:\CLIL Geography\UNIT 2\Chapter 12\relief continents maps\mount-everest-north-route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643182"/>
            <a:ext cx="2952771" cy="2214578"/>
          </a:xfrm>
          <a:prstGeom prst="rect">
            <a:avLst/>
          </a:prstGeom>
          <a:noFill/>
        </p:spPr>
      </p:pic>
      <p:pic>
        <p:nvPicPr>
          <p:cNvPr id="2051" name="Picture 3" descr="F:\CLIL Geography\UNIT 2\Chapter 12\relief continents maps\mariana_tren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500307"/>
            <a:ext cx="3643306" cy="19400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208</Words>
  <Application>Microsoft Office PowerPoint</Application>
  <PresentationFormat>Προβολή στην οθόνη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Ροή</vt:lpstr>
      <vt:lpstr>Acrobat Document</vt:lpstr>
      <vt:lpstr>Earth relief</vt:lpstr>
      <vt:lpstr>Διαφάνεια 2</vt:lpstr>
      <vt:lpstr>Διαφάνεια 3</vt:lpstr>
      <vt:lpstr>Διαφάνεια 4</vt:lpstr>
      <vt:lpstr>ΕΑRΤΗ RELIEF</vt:lpstr>
      <vt:lpstr>Vertical dimension</vt:lpstr>
      <vt:lpstr>Horizontal dimension</vt:lpstr>
      <vt:lpstr>UNDERWATER RELIEF</vt:lpstr>
      <vt:lpstr>DID YOU KNOW???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relief</dc:title>
  <dc:creator>user</dc:creator>
  <cp:lastModifiedBy>user</cp:lastModifiedBy>
  <cp:revision>38</cp:revision>
  <dcterms:created xsi:type="dcterms:W3CDTF">2014-11-08T10:11:50Z</dcterms:created>
  <dcterms:modified xsi:type="dcterms:W3CDTF">2014-12-02T16:58:32Z</dcterms:modified>
</cp:coreProperties>
</file>