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37" autoAdjust="0"/>
    <p:restoredTop sz="94660"/>
  </p:normalViewPr>
  <p:slideViewPr>
    <p:cSldViewPr>
      <p:cViewPr varScale="1">
        <p:scale>
          <a:sx n="86" d="100"/>
          <a:sy n="86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753E3-EFAF-4F31-8644-00ABD5DB23C7}" type="datetimeFigureOut">
              <a:rPr lang="el-GR" smtClean="0"/>
              <a:t>14/12/2014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CF2D3-0E50-461E-9450-E294835C718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6D27-9DA7-47D0-8768-3EC1FA425A71}" type="datetime1">
              <a:rPr lang="el-GR" smtClean="0"/>
              <a:t>14/12/2014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53D5-CBA7-4EC1-9B29-5C31EB25BC5A}" type="datetime1">
              <a:rPr lang="el-GR" smtClean="0"/>
              <a:t>14/12/2014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FB6B-509F-4E06-8C30-D50147F7BE73}" type="datetime1">
              <a:rPr lang="el-GR" smtClean="0"/>
              <a:t>14/12/2014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637F-1628-4841-82D6-EEE3FEDABD33}" type="datetime1">
              <a:rPr lang="el-GR" smtClean="0"/>
              <a:t>14/12/2014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9E86-6BFB-49E8-ABB6-A138B8FCEBE6}" type="datetime1">
              <a:rPr lang="el-GR" smtClean="0"/>
              <a:t>14/12/2014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8078-474A-4B7D-B668-0F6CCD01871A}" type="datetime1">
              <a:rPr lang="el-GR" smtClean="0"/>
              <a:t>14/12/2014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9CA5-0B85-48AD-A620-D7CB07BCD007}" type="datetime1">
              <a:rPr lang="el-GR" smtClean="0"/>
              <a:t>14/12/2014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781D-2D2D-4CBF-918C-7D90D9AA5F69}" type="datetime1">
              <a:rPr lang="el-GR" smtClean="0"/>
              <a:t>14/12/2014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064-5C7A-4CD9-95BA-93C032B6FC93}" type="datetime1">
              <a:rPr lang="el-GR" smtClean="0"/>
              <a:t>14/12/2014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81D8-955E-4269-98C3-A2F71E67FCE6}" type="datetime1">
              <a:rPr lang="el-GR" smtClean="0"/>
              <a:t>14/12/2014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50E9E7-078A-4460-9C29-7613CFB63CF6}" type="datetime1">
              <a:rPr lang="el-GR" smtClean="0"/>
              <a:t>14/12/2014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A1D8D9-5100-4B55-8B85-2A20C7921D26}" type="datetime1">
              <a:rPr lang="el-GR" smtClean="0"/>
              <a:t>14/12/2014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Kosma, G. 2014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3EDBB6-181E-4A00-A7E1-9FF68EC8821E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Children’s aggressiveness</a:t>
            </a:r>
            <a:b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R. </a:t>
            </a:r>
            <a:r>
              <a:rPr lang="en-US" i="1" dirty="0" err="1" smtClean="0">
                <a:solidFill>
                  <a:srgbClr val="FFFF00"/>
                </a:solidFill>
                <a:latin typeface="Comic Sans MS" pitchFamily="66" charset="0"/>
              </a:rPr>
              <a:t>Russel</a:t>
            </a:r>
            <a:endParaRPr lang="el-GR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aggressiven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71612"/>
            <a:ext cx="6572296" cy="4286280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approval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have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self-esteem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self este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5643602" cy="3929090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friendliness,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he learns to find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love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in the world</a:t>
            </a:r>
            <a:endParaRPr lang="el-GR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friendlin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5786478" cy="4286280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criticism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criticize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critici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6000792" cy="4429156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hostility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quarrel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quarr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6000792" cy="4214841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irony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be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shy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iro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14488"/>
            <a:ext cx="6572296" cy="4357717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shame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be </a:t>
            </a:r>
            <a:r>
              <a:rPr lang="en-US" i="1" dirty="0" err="1" smtClean="0">
                <a:solidFill>
                  <a:srgbClr val="FF0000"/>
                </a:solidFill>
                <a:latin typeface="Comic Sans MS" pitchFamily="66" charset="0"/>
              </a:rPr>
              <a:t>quilty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guil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6143668" cy="4643469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understanding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be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patient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understand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357850" cy="4500594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praise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appreciate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prai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14488"/>
            <a:ext cx="5429287" cy="4071966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justice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be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fair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just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5857916" cy="4429155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If a child lives in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security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, he learns to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believe</a:t>
            </a:r>
            <a:endParaRPr lang="el-G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3 - Θέση περιεχομένου" descr="sec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00240"/>
            <a:ext cx="5072098" cy="3363131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BB6-181E-4A00-A7E1-9FF68EC8821E}" type="slidenum">
              <a:rPr lang="el-GR" smtClean="0"/>
              <a:t>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G. 2014</a:t>
            </a:r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</TotalTime>
  <Words>187</Words>
  <Application>Microsoft Office PowerPoint</Application>
  <PresentationFormat>Προβολή στην οθόνη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Τεχνικό</vt:lpstr>
      <vt:lpstr>Children’s aggressiveness R. Russel</vt:lpstr>
      <vt:lpstr>If a child lives in criticism, he learns to criticize</vt:lpstr>
      <vt:lpstr>If a child lives in hostility, he learns to quarrel</vt:lpstr>
      <vt:lpstr>If a child lives in irony, he learns to be shy</vt:lpstr>
      <vt:lpstr>If a child lives in shame, he learns to be quilty</vt:lpstr>
      <vt:lpstr>If a child lives in understanding, he learns to be patient</vt:lpstr>
      <vt:lpstr>If a child lives in praise, he learns to appreciate</vt:lpstr>
      <vt:lpstr>If a child lives in justice, he learns to be fair</vt:lpstr>
      <vt:lpstr>If a child lives in security, he learns to believe</vt:lpstr>
      <vt:lpstr>If a child lives in approval, he learns to have self-esteem</vt:lpstr>
      <vt:lpstr>If a child lives in friendliness, he learns to find love in the world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a child lives in criticism,he learns to criticize</dc:title>
  <dc:creator>user</dc:creator>
  <cp:lastModifiedBy>user</cp:lastModifiedBy>
  <cp:revision>22</cp:revision>
  <dcterms:created xsi:type="dcterms:W3CDTF">2014-12-14T19:20:07Z</dcterms:created>
  <dcterms:modified xsi:type="dcterms:W3CDTF">2014-12-14T19:59:25Z</dcterms:modified>
</cp:coreProperties>
</file>