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5D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8182-F1F4-433D-8959-A86DC3291F38}" type="datetimeFigureOut">
              <a:rPr lang="el-GR" smtClean="0"/>
              <a:pPr/>
              <a:t>10/2/2015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3E6C-8874-4006-8429-D29089F50A0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typophile.com/files/Al%20Qa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33056"/>
            <a:ext cx="7714234" cy="292494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Al-Qaeda &amp; Twin Towers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Al-Qaeda</a:t>
            </a:r>
            <a:r>
              <a:rPr lang="en-US" sz="2800" dirty="0"/>
              <a:t> is a global</a:t>
            </a:r>
            <a:r>
              <a:rPr lang="el-GR" sz="2800" dirty="0"/>
              <a:t> </a:t>
            </a:r>
            <a:r>
              <a:rPr lang="en-US" sz="2800" dirty="0" smtClean="0"/>
              <a:t>militant </a:t>
            </a:r>
            <a:r>
              <a:rPr lang="en-US" sz="2800" dirty="0"/>
              <a:t>Islamist organization founded by Osama bin Laden, and several other </a:t>
            </a:r>
            <a:r>
              <a:rPr lang="en-US" sz="2800" dirty="0" smtClean="0"/>
              <a:t>militants</a:t>
            </a:r>
          </a:p>
          <a:p>
            <a:r>
              <a:rPr lang="en-US" sz="2800" dirty="0"/>
              <a:t>The radical Islamist movement in general and al-Qaeda in particular developed during the Islamic revival and Islamist movement of the last three decades of the 20th century, along with less extreme movements.</a:t>
            </a:r>
            <a:endParaRPr lang="el-GR" sz="2800" dirty="0"/>
          </a:p>
          <a:p>
            <a:endParaRPr lang="el-GR" sz="2800" dirty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2/27/PaulHastingsCityNationalTwinTow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1871" y="2924944"/>
            <a:ext cx="2872129" cy="3933056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It operates as a network comprising an Islamist, </a:t>
            </a:r>
            <a:r>
              <a:rPr lang="en-US" sz="2800" dirty="0" smtClean="0"/>
              <a:t>extremist </a:t>
            </a:r>
            <a:r>
              <a:rPr lang="en-US" sz="2800" dirty="0"/>
              <a:t>,jihadist group.</a:t>
            </a:r>
            <a:r>
              <a:rPr lang="el-GR" sz="2800" dirty="0"/>
              <a:t> </a:t>
            </a:r>
            <a:r>
              <a:rPr lang="el-GR" sz="2800" dirty="0" err="1"/>
              <a:t>It</a:t>
            </a:r>
            <a:r>
              <a:rPr lang="el-GR" sz="2800" dirty="0"/>
              <a:t> </a:t>
            </a:r>
            <a:r>
              <a:rPr lang="el-GR" sz="2800" dirty="0" err="1"/>
              <a:t>has</a:t>
            </a:r>
            <a:r>
              <a:rPr lang="el-GR" sz="2800" dirty="0"/>
              <a:t> </a:t>
            </a:r>
            <a:r>
              <a:rPr lang="el-GR" sz="2800" dirty="0" err="1"/>
              <a:t>been</a:t>
            </a:r>
            <a:r>
              <a:rPr lang="el-GR" sz="2800" dirty="0"/>
              <a:t> </a:t>
            </a:r>
            <a:r>
              <a:rPr lang="el-GR" sz="2800" dirty="0" err="1"/>
              <a:t>designated</a:t>
            </a:r>
            <a:r>
              <a:rPr lang="el-GR" sz="2800" dirty="0"/>
              <a:t> </a:t>
            </a:r>
            <a:r>
              <a:rPr lang="el-GR" sz="2800" dirty="0" err="1"/>
              <a:t>as</a:t>
            </a:r>
            <a:r>
              <a:rPr lang="el-GR" sz="2800" dirty="0"/>
              <a:t> a </a:t>
            </a:r>
            <a:r>
              <a:rPr lang="en-US" sz="2800" dirty="0"/>
              <a:t>terrorist organization by the United Nations Security Council, the North Atlantic Treaty Organization (NATO), the European Union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Al-Qaeda has mounted attacks on civilian and military targets in various countries, including the September 11 attacks, the 1998 US embassy bombings and the 2002 Bali bombings.</a:t>
            </a:r>
            <a:endParaRPr lang="el-GR" sz="2800" dirty="0"/>
          </a:p>
          <a:p>
            <a:endParaRPr lang="el-GR" sz="2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telegraph.co.uk/multimedia/archive/01987/twin-towers_198752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4672" y="3429000"/>
            <a:ext cx="5479328" cy="3429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original World Trade Center featured landmark twin towers, which opened on April 4, 1973 and were destroyed in September 11 attacks of 2001, along with 7 world Trade Center.</a:t>
            </a:r>
            <a:endParaRPr lang="el-GR" dirty="0"/>
          </a:p>
          <a:p>
            <a:r>
              <a:rPr lang="en-US" dirty="0"/>
              <a:t>On morning of September 11, 2001, Al-Qaeda-affiliated hijackers flew two Boeing 767 jets into the complex, beginning with the North Tower, then the South Tower, in coordinated act of </a:t>
            </a:r>
            <a:r>
              <a:rPr lang="en-US" dirty="0" smtClean="0"/>
              <a:t>terrorism.</a:t>
            </a:r>
            <a:endParaRPr lang="el-G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r>
              <a:rPr lang="en-US" dirty="0" smtClean="0"/>
              <a:t>Elisabeth D.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Θέμα του Office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85</Words>
  <Application>Microsoft Office PowerPoint</Application>
  <PresentationFormat>Προβολή στην οθόνη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Al-Qaeda &amp; Twin Towers</vt:lpstr>
      <vt:lpstr>Διαφάνεια 2</vt:lpstr>
      <vt:lpstr>Διαφάνεια 3</vt:lpstr>
      <vt:lpstr>Elisabeth 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Al-Qaeda &amp; Twin Towers</dc:title>
  <dc:creator>User</dc:creator>
  <cp:lastModifiedBy>Georgia</cp:lastModifiedBy>
  <cp:revision>2</cp:revision>
  <dcterms:created xsi:type="dcterms:W3CDTF">2015-01-26T17:46:45Z</dcterms:created>
  <dcterms:modified xsi:type="dcterms:W3CDTF">2015-02-10T16:08:19Z</dcterms:modified>
</cp:coreProperties>
</file>