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CFB0-EC01-4D0A-BEC0-9F127ABA4A20}" type="datetimeFigureOut">
              <a:rPr lang="el-GR" smtClean="0"/>
              <a:t>2/11/2014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9D4C-A01B-4A21-A874-B973C4919CE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CFB0-EC01-4D0A-BEC0-9F127ABA4A20}" type="datetimeFigureOut">
              <a:rPr lang="el-GR" smtClean="0"/>
              <a:t>2/11/2014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9D4C-A01B-4A21-A874-B973C4919CE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CFB0-EC01-4D0A-BEC0-9F127ABA4A20}" type="datetimeFigureOut">
              <a:rPr lang="el-GR" smtClean="0"/>
              <a:t>2/11/2014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9D4C-A01B-4A21-A874-B973C4919CE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CFB0-EC01-4D0A-BEC0-9F127ABA4A20}" type="datetimeFigureOut">
              <a:rPr lang="el-GR" smtClean="0"/>
              <a:t>2/11/2014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9D4C-A01B-4A21-A874-B973C4919CE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CFB0-EC01-4D0A-BEC0-9F127ABA4A20}" type="datetimeFigureOut">
              <a:rPr lang="el-GR" smtClean="0"/>
              <a:t>2/11/2014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9D4C-A01B-4A21-A874-B973C4919CE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CFB0-EC01-4D0A-BEC0-9F127ABA4A20}" type="datetimeFigureOut">
              <a:rPr lang="el-GR" smtClean="0"/>
              <a:t>2/11/2014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9D4C-A01B-4A21-A874-B973C4919CE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CFB0-EC01-4D0A-BEC0-9F127ABA4A20}" type="datetimeFigureOut">
              <a:rPr lang="el-GR" smtClean="0"/>
              <a:t>2/11/2014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9D4C-A01B-4A21-A874-B973C4919CE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CFB0-EC01-4D0A-BEC0-9F127ABA4A20}" type="datetimeFigureOut">
              <a:rPr lang="el-GR" smtClean="0"/>
              <a:t>2/11/2014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9D4C-A01B-4A21-A874-B973C4919CE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CFB0-EC01-4D0A-BEC0-9F127ABA4A20}" type="datetimeFigureOut">
              <a:rPr lang="el-GR" smtClean="0"/>
              <a:t>2/11/2014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9D4C-A01B-4A21-A874-B973C4919CE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CFB0-EC01-4D0A-BEC0-9F127ABA4A20}" type="datetimeFigureOut">
              <a:rPr lang="el-GR" smtClean="0"/>
              <a:t>2/11/2014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9D4C-A01B-4A21-A874-B973C4919CE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BCFB0-EC01-4D0A-BEC0-9F127ABA4A20}" type="datetimeFigureOut">
              <a:rPr lang="el-GR" smtClean="0"/>
              <a:t>2/11/2014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9D4C-A01B-4A21-A874-B973C4919CE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BCFB0-EC01-4D0A-BEC0-9F127ABA4A20}" type="datetimeFigureOut">
              <a:rPr lang="el-GR" smtClean="0"/>
              <a:t>2/11/2014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49D4C-A01B-4A21-A874-B973C4919CEC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2050" name="Picture 2" descr="C:\Users\user\Pictures\Actionaid\IMG_17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72400" y="-5791200"/>
            <a:ext cx="24688800" cy="1844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17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590626" y="1409714"/>
            <a:ext cx="6059554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Pictures\Actionaid\IMG_17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2223" y="1600200"/>
            <a:ext cx="605955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 descr="C:\Users\user\Pictures\Actionaid\IMG_17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2223" y="1600200"/>
            <a:ext cx="605955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 descr="C:\Users\user\Pictures\Actionaid\IMG_17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2223" y="1600200"/>
            <a:ext cx="605955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Προβολή στην οθόνη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1</cp:revision>
  <dcterms:created xsi:type="dcterms:W3CDTF">2014-11-02T16:05:55Z</dcterms:created>
  <dcterms:modified xsi:type="dcterms:W3CDTF">2014-11-02T16:13:10Z</dcterms:modified>
</cp:coreProperties>
</file>