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93E8C-D797-4C49-8397-68A625187160}" type="datetimeFigureOut">
              <a:rPr lang="el-GR" smtClean="0"/>
              <a:t>10/12/2014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59306-B77C-4D67-8A28-0E269010FAD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2A47A1-0A3C-4882-BB8D-4DE768F2D4B4}" type="datetime1">
              <a:rPr lang="el-GR" smtClean="0"/>
              <a:t>10/12/2014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0AF14-33F4-49CD-9BFA-760FD731391F}" type="datetime1">
              <a:rPr lang="el-GR" smtClean="0"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B693-4006-4316-A1F5-7A5A6FDEA6BC}" type="datetime1">
              <a:rPr lang="el-GR" smtClean="0"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C37B8E-700D-4ACB-BA5A-C777594D1184}" type="datetime1">
              <a:rPr lang="el-GR" smtClean="0"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089217-6896-4BB1-8F41-36B1122A6E99}" type="datetime1">
              <a:rPr lang="el-GR" smtClean="0"/>
              <a:t>10/12/2014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3EF00-71F0-452E-A4C8-E4F781756B3E}" type="datetime1">
              <a:rPr lang="el-GR" smtClean="0"/>
              <a:t>10/12/2014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6D011-25FA-4D35-9371-1E3A823D5163}" type="datetime1">
              <a:rPr lang="el-GR" smtClean="0"/>
              <a:t>10/12/2014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D90BD-28A9-47CF-8498-C0C82C9F3B62}" type="datetime1">
              <a:rPr lang="el-GR" smtClean="0"/>
              <a:t>10/12/2014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6E752-80F1-4DFA-810F-498234FBED76}" type="datetime1">
              <a:rPr lang="el-GR" smtClean="0"/>
              <a:t>10/12/2014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B913DD-AF3B-4528-BC6F-4232718C5CBF}" type="datetime1">
              <a:rPr lang="el-GR" smtClean="0"/>
              <a:t>10/12/2014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600B1D-634F-4FAA-B4D7-C751B33ACCA4}" type="datetime1">
              <a:rPr lang="el-GR" smtClean="0"/>
              <a:t>10/12/2014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Kosma, G, 2014</a:t>
            </a:r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6F907B-5D29-40D4-B7AB-44D1F3C56DFE}" type="datetime1">
              <a:rPr lang="el-GR" smtClean="0"/>
              <a:t>10/12/2014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F4070F-D745-4349-B1A4-DC4FB6C5062E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11th</a:t>
            </a:r>
            <a:endParaRPr lang="el-GR" dirty="0"/>
          </a:p>
        </p:txBody>
      </p:sp>
      <p:pic>
        <p:nvPicPr>
          <p:cNvPr id="4" name="3 - Θέση περιεχομένου" descr="mot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46238"/>
            <a:ext cx="8046155" cy="452596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ildho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85728"/>
            <a:ext cx="8143932" cy="635798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rights</a:t>
            </a:r>
            <a:endParaRPr lang="el-GR" dirty="0"/>
          </a:p>
        </p:txBody>
      </p:sp>
      <p:pic>
        <p:nvPicPr>
          <p:cNvPr id="4" name="3 - Θέση περιεχομένου" descr="childrens righ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46828"/>
            <a:ext cx="8072493" cy="529688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ildrenrights.jpg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15370" cy="6215106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Happy-Childrens-Day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8501122" cy="6143668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ildrens-day j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46709"/>
            <a:ext cx="8143932" cy="6444423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ildren-day-around-the-world-8A-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8286807" cy="6357982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14546" y="2285992"/>
          <a:ext cx="3768725" cy="687387"/>
        </p:xfrm>
        <a:graphic>
          <a:graphicData uri="http://schemas.openxmlformats.org/presentationml/2006/ole">
            <p:oleObj spid="_x0000_s1026" name="Αντικείμενο κελύφους συσκευασίας" showAsIcon="1" r:id="rId3" imgW="3768840" imgH="686880" progId="Package">
              <p:embed/>
            </p:oleObj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070F-D745-4349-B1A4-DC4FB6C5062E}" type="slidenum">
              <a:rPr lang="el-GR" smtClean="0"/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Kosma, G, 2014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52</Words>
  <Application>Microsoft Office PowerPoint</Application>
  <PresentationFormat>Προβολή στην οθόνη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Τήξη</vt:lpstr>
      <vt:lpstr>Πακέτο</vt:lpstr>
      <vt:lpstr>December 11th</vt:lpstr>
      <vt:lpstr>Διαφάνεια 2</vt:lpstr>
      <vt:lpstr>Children’s rights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11th</dc:title>
  <dc:creator>user</dc:creator>
  <cp:lastModifiedBy>user</cp:lastModifiedBy>
  <cp:revision>2</cp:revision>
  <dcterms:created xsi:type="dcterms:W3CDTF">2014-12-10T21:07:35Z</dcterms:created>
  <dcterms:modified xsi:type="dcterms:W3CDTF">2014-12-10T21:20:35Z</dcterms:modified>
</cp:coreProperties>
</file>