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2AF1BA0-DBCC-4EA7-9B36-8D08C8274F67}" type="datetimeFigureOut">
              <a:rPr lang="el-GR" smtClean="0"/>
              <a:t>22/1/2015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9C717A8-74BF-4BEA-A874-D5DEA849AAEF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Tribute to languages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IMG_267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-607257" y="1393018"/>
            <a:ext cx="6072231" cy="4429156"/>
          </a:xfrm>
        </p:spPr>
      </p:pic>
      <p:pic>
        <p:nvPicPr>
          <p:cNvPr id="6" name="5 - Θέση περιεχομένου" descr="IMG_267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3821902" y="1535894"/>
            <a:ext cx="6215104" cy="4143404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- Θέση περιεχομένου" descr="IMG_267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-928727" y="1285860"/>
            <a:ext cx="6500858" cy="4214842"/>
          </a:xfrm>
        </p:spPr>
      </p:pic>
      <p:pic>
        <p:nvPicPr>
          <p:cNvPr id="6" name="5 - Θέση περιεχομένου" descr="IMG_267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5400000">
            <a:off x="3536150" y="1250144"/>
            <a:ext cx="6357980" cy="4286280"/>
          </a:xfrm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679d765ceb36b863d7316bf1638b9bd580f55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</TotalTime>
  <Words>3</Words>
  <Application>Microsoft Office PowerPoint</Application>
  <PresentationFormat>Προβολή στην οθόνη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Ζωντάνια</vt:lpstr>
      <vt:lpstr>Tribute to languages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Tribute to languages</dc:title>
  <dc:creator>user</dc:creator>
  <cp:lastModifiedBy>user</cp:lastModifiedBy>
  <cp:revision>5</cp:revision>
  <dcterms:created xsi:type="dcterms:W3CDTF">2015-01-22T16:12:30Z</dcterms:created>
  <dcterms:modified xsi:type="dcterms:W3CDTF">2015-01-22T16:29:47Z</dcterms:modified>
</cp:coreProperties>
</file>