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0251-59A3-4148-866C-E58AAA5C6649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EDCB-BBF0-4A06-B885-59857270BB8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3.bp.blogspot.com/-FKC2PuHDlRQ/UxsbyEMNQVI/AAAAAAAAAwA/yiDHsDm5gVg/s1600/butterfly-pin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63"/>
            <a:ext cx="9144000" cy="6871463"/>
          </a:xfrm>
          <a:prstGeom prst="rect">
            <a:avLst/>
          </a:prstGeom>
          <a:noFill/>
        </p:spPr>
      </p:pic>
      <p:pic>
        <p:nvPicPr>
          <p:cNvPr id="4" name="3 - Εικόνα" descr="freedom.png"/>
          <p:cNvPicPr>
            <a:picLocks noChangeAspect="1"/>
          </p:cNvPicPr>
          <p:nvPr/>
        </p:nvPicPr>
        <p:blipFill>
          <a:blip r:embed="rId3" cstate="print"/>
          <a:srcRect r="66537" b="8622"/>
          <a:stretch>
            <a:fillRect/>
          </a:stretch>
        </p:blipFill>
        <p:spPr>
          <a:xfrm>
            <a:off x="251520" y="476672"/>
            <a:ext cx="4968552" cy="6197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3.bp.blogspot.com/-FKC2PuHDlRQ/UxsbyEMNQVI/AAAAAAAAAwA/yiDHsDm5gVg/s1600/butterfly-pin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63"/>
            <a:ext cx="9144000" cy="6871463"/>
          </a:xfrm>
          <a:prstGeom prst="rect">
            <a:avLst/>
          </a:prstGeom>
          <a:noFill/>
        </p:spPr>
      </p:pic>
      <p:pic>
        <p:nvPicPr>
          <p:cNvPr id="4" name="3 - Εικόνα" descr="freedom.png"/>
          <p:cNvPicPr>
            <a:picLocks noChangeAspect="1"/>
          </p:cNvPicPr>
          <p:nvPr/>
        </p:nvPicPr>
        <p:blipFill>
          <a:blip r:embed="rId3" cstate="print"/>
          <a:srcRect l="33463" r="33463" b="1"/>
          <a:stretch>
            <a:fillRect/>
          </a:stretch>
        </p:blipFill>
        <p:spPr>
          <a:xfrm>
            <a:off x="467544" y="764704"/>
            <a:ext cx="4032448" cy="5472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.bp.blogspot.com/-FKC2PuHDlRQ/UxsbyEMNQVI/AAAAAAAAAwA/yiDHsDm5gVg/s1600/butterfly-pin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463"/>
          </a:xfrm>
          <a:prstGeom prst="rect">
            <a:avLst/>
          </a:prstGeom>
          <a:noFill/>
        </p:spPr>
      </p:pic>
      <p:pic>
        <p:nvPicPr>
          <p:cNvPr id="3" name="2 - Εικόνα" descr="freedom.png"/>
          <p:cNvPicPr>
            <a:picLocks noChangeAspect="1"/>
          </p:cNvPicPr>
          <p:nvPr/>
        </p:nvPicPr>
        <p:blipFill>
          <a:blip r:embed="rId3" cstate="print"/>
          <a:srcRect l="66537" b="-9522"/>
          <a:stretch>
            <a:fillRect/>
          </a:stretch>
        </p:blipFill>
        <p:spPr>
          <a:xfrm>
            <a:off x="395536" y="1052736"/>
            <a:ext cx="4536504" cy="4910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.bp.blogspot.com/-FKC2PuHDlRQ/UxsbyEMNQVI/AAAAAAAAAwA/yiDHsDm5gVg/s1600/butterfly-pin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463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107504" y="1052736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MARILENA</a:t>
            </a: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KOSTANTINA</a:t>
            </a:r>
            <a:endParaRPr lang="el-GR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Προβολή στην οθόνη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johny</dc:creator>
  <cp:lastModifiedBy>Georgia</cp:lastModifiedBy>
  <cp:revision>1</cp:revision>
  <dcterms:created xsi:type="dcterms:W3CDTF">2015-01-26T11:53:40Z</dcterms:created>
  <dcterms:modified xsi:type="dcterms:W3CDTF">2015-01-26T15:29:13Z</dcterms:modified>
</cp:coreProperties>
</file>