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02CB50-F943-466B-9F70-C0F398104E47}" type="datetimeFigureOut">
              <a:rPr lang="el-GR" smtClean="0"/>
              <a:t>16/2/2015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EC699C-B44A-4497-8AE1-89AEA8BD3CC7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IMG_268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35876"/>
            <a:ext cx="4038600" cy="3016485"/>
          </a:xfrm>
        </p:spPr>
      </p:pic>
      <p:pic>
        <p:nvPicPr>
          <p:cNvPr id="6" name="5 - Θέση περιεχομένου" descr="IMG_281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4648200" y="2235876"/>
            <a:ext cx="4038600" cy="3016485"/>
          </a:xfr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Pupils’ work on pollution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Μετρό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5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Συγκέντρωση</vt:lpstr>
      <vt:lpstr>Διαφάνεια 1</vt:lpstr>
      <vt:lpstr>Pupils’ work on pollution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Georgia</dc:creator>
  <cp:lastModifiedBy>Georgia</cp:lastModifiedBy>
  <cp:revision>1</cp:revision>
  <dcterms:created xsi:type="dcterms:W3CDTF">2015-02-16T20:35:37Z</dcterms:created>
  <dcterms:modified xsi:type="dcterms:W3CDTF">2015-02-16T20:39:44Z</dcterms:modified>
</cp:coreProperties>
</file>