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359DB-B141-4EA4-A3F1-06EF5F47B5DA}" type="datetimeFigureOut">
              <a:rPr lang="el-GR" smtClean="0"/>
              <a:t>12/12/2014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F069-7A41-4058-9C64-4C36C41A807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A67E52-4B42-4C52-BA38-42B471D688D8}" type="datetime1">
              <a:rPr lang="el-GR" smtClean="0"/>
              <a:t>12/12/2014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FDCA75-5D24-4AC5-A2B8-E6797A7D36B7}" type="slidenum">
              <a:rPr lang="el-GR" smtClean="0"/>
              <a:t>‹#›</a:t>
            </a:fld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D2AA8-75B1-4F3F-B3FA-DD604169E510}" type="datetime1">
              <a:rPr lang="el-GR" smtClean="0"/>
              <a:t>12/12/2014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FDCA75-5D24-4AC5-A2B8-E6797A7D36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CA685-9C03-487A-A644-0B5FBC965650}" type="datetime1">
              <a:rPr lang="el-GR" smtClean="0"/>
              <a:t>12/12/2014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FDCA75-5D24-4AC5-A2B8-E6797A7D36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3C1747-950E-4F32-A6E0-2AF37CEDA362}" type="datetime1">
              <a:rPr lang="el-GR" smtClean="0"/>
              <a:t>12/12/2014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FDCA75-5D24-4AC5-A2B8-E6797A7D36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513009-007D-4885-A41F-3C4B7B2E54B2}" type="datetime1">
              <a:rPr lang="el-GR" smtClean="0"/>
              <a:t>12/12/2014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FDCA75-5D24-4AC5-A2B8-E6797A7D36B7}" type="slidenum">
              <a:rPr lang="el-GR" smtClean="0"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4EED8-4EE4-43C4-BA3F-0E5122C7B32C}" type="datetime1">
              <a:rPr lang="el-GR" smtClean="0"/>
              <a:t>12/12/2014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FDCA75-5D24-4AC5-A2B8-E6797A7D36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00C494-3EEA-4776-B644-054D9B255454}" type="datetime1">
              <a:rPr lang="el-GR" smtClean="0"/>
              <a:t>12/12/2014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FDCA75-5D24-4AC5-A2B8-E6797A7D36B7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2FF60-C0E5-4B09-95EC-312ED6DACD31}" type="datetime1">
              <a:rPr lang="el-GR" smtClean="0"/>
              <a:t>12/12/2014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FDCA75-5D24-4AC5-A2B8-E6797A7D36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101418-CEDE-4755-8B98-B2595ED3A45A}" type="datetime1">
              <a:rPr lang="el-GR" smtClean="0"/>
              <a:t>12/12/2014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FDCA75-5D24-4AC5-A2B8-E6797A7D36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0097A-4FF9-479F-94D0-AEDE69B65719}" type="datetime1">
              <a:rPr lang="el-GR" smtClean="0"/>
              <a:t>12/12/2014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FDCA75-5D24-4AC5-A2B8-E6797A7D36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EC562D1-F817-41AC-A888-2F48C64DC2EA}" type="datetime1">
              <a:rPr lang="el-GR" smtClean="0"/>
              <a:t>12/12/2014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3FDCA75-5D24-4AC5-A2B8-E6797A7D36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176A5D-0275-464E-86D6-36515901D565}" type="datetime1">
              <a:rPr lang="el-GR" smtClean="0"/>
              <a:t>12/12/2014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3FDCA75-5D24-4AC5-A2B8-E6797A7D36B7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Group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work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that was completed in two periods 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CA75-5D24-4AC5-A2B8-E6797A7D36B7}" type="slidenum">
              <a:rPr lang="el-GR" smtClean="0"/>
              <a:t>1</a:t>
            </a:fld>
            <a:endParaRPr lang="el-GR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Making our own model …</a:t>
            </a:r>
            <a:endParaRPr lang="el-G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19188" y="1565242"/>
            <a:ext cx="6059554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CA75-5D24-4AC5-A2B8-E6797A7D36B7}" type="slidenum">
              <a:rPr lang="el-GR" smtClean="0"/>
              <a:t>2</a:t>
            </a:fld>
            <a:endParaRPr lang="el-G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IMG_20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524801"/>
            <a:ext cx="4038600" cy="3016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7 - Θέση περιεχομένου" descr="IMG_20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524801"/>
            <a:ext cx="4038600" cy="3016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CA75-5D24-4AC5-A2B8-E6797A7D36B7}" type="slidenum">
              <a:rPr lang="el-GR" smtClean="0"/>
              <a:t>3</a:t>
            </a:fld>
            <a:endParaRPr lang="el-G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IMG_20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524801"/>
            <a:ext cx="4038600" cy="3016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5 - Θέση περιεχομένου" descr="IMG_20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524801"/>
            <a:ext cx="4038600" cy="3016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CA75-5D24-4AC5-A2B8-E6797A7D36B7}" type="slidenum">
              <a:rPr lang="el-GR" smtClean="0"/>
              <a:t>4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</TotalTime>
  <Words>17</Words>
  <Application>Microsoft Office PowerPoint</Application>
  <PresentationFormat>Προβολή στην οθόνη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Μετρό</vt:lpstr>
      <vt:lpstr>Making our own model …</vt:lpstr>
      <vt:lpstr>Διαφάνεια 2</vt:lpstr>
      <vt:lpstr>Διαφάνεια 3</vt:lpstr>
      <vt:lpstr>Διαφάνεια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2</cp:revision>
  <dcterms:created xsi:type="dcterms:W3CDTF">2014-12-12T16:12:02Z</dcterms:created>
  <dcterms:modified xsi:type="dcterms:W3CDTF">2014-12-12T16:23:51Z</dcterms:modified>
</cp:coreProperties>
</file>