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DFE86DFC-6EE6-46D1-8231-2C40BADEF4E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DFE86DFC-6EE6-46D1-8231-2C40BADEF4E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DFE86DFC-6EE6-46D1-8231-2C40BADEF4EA}"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366F3662-957A-4D29-A0E9-459280AF292A}" type="datetimeFigureOut">
              <a:rPr lang="el-GR" smtClean="0"/>
              <a:pPr/>
              <a:t>10/2/2015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FE86DFC-6EE6-46D1-8231-2C40BADEF4EA}"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66F3662-957A-4D29-A0E9-459280AF292A}" type="datetimeFigureOut">
              <a:rPr lang="el-GR" smtClean="0"/>
              <a:pPr/>
              <a:t>10/2/2015</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FE86DFC-6EE6-46D1-8231-2C40BADEF4EA}"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332656"/>
            <a:ext cx="7772400" cy="1470025"/>
          </a:xfrm>
        </p:spPr>
        <p:txBody>
          <a:bodyPr>
            <a:normAutofit/>
          </a:bodyPr>
          <a:lstStyle/>
          <a:p>
            <a:r>
              <a:rPr lang="en-US" sz="5400" dirty="0" smtClean="0">
                <a:solidFill>
                  <a:schemeClr val="tx1"/>
                </a:solidFill>
              </a:rPr>
              <a:t>Gobi Desert</a:t>
            </a:r>
            <a:endParaRPr lang="el-GR" sz="5400" dirty="0">
              <a:solidFill>
                <a:schemeClr val="tx1"/>
              </a:solidFill>
            </a:endParaRPr>
          </a:p>
        </p:txBody>
      </p:sp>
      <p:sp>
        <p:nvSpPr>
          <p:cNvPr id="3" name="2 - Υπότιτλος"/>
          <p:cNvSpPr>
            <a:spLocks noGrp="1"/>
          </p:cNvSpPr>
          <p:nvPr>
            <p:ph type="subTitle" idx="1"/>
          </p:nvPr>
        </p:nvSpPr>
        <p:spPr>
          <a:xfrm>
            <a:off x="381000" y="2780928"/>
            <a:ext cx="8458200" cy="2019672"/>
          </a:xfrm>
        </p:spPr>
        <p:txBody>
          <a:bodyPr>
            <a:normAutofit fontScale="77500" lnSpcReduction="20000"/>
          </a:bodyPr>
          <a:lstStyle/>
          <a:p>
            <a:r>
              <a:rPr lang="en-US" dirty="0" smtClean="0">
                <a:solidFill>
                  <a:schemeClr val="tx1"/>
                </a:solidFill>
              </a:rPr>
              <a:t>The </a:t>
            </a:r>
            <a:r>
              <a:rPr lang="en-US" b="1" dirty="0" smtClean="0">
                <a:solidFill>
                  <a:schemeClr val="tx1"/>
                </a:solidFill>
              </a:rPr>
              <a:t>Gobi</a:t>
            </a:r>
            <a:r>
              <a:rPr lang="en-US" dirty="0" smtClean="0">
                <a:solidFill>
                  <a:schemeClr val="tx1"/>
                </a:solidFill>
              </a:rPr>
              <a:t>  is a large desert region in Asia. It covers parts of northern and northwestern China, and of southern Mongolia. The desert basins of the Gobi are bounded by the Altai Mountains and the grasslands and steppes of Mongolia on the north, by the </a:t>
            </a:r>
            <a:r>
              <a:rPr lang="en-US" dirty="0" err="1" smtClean="0">
                <a:solidFill>
                  <a:schemeClr val="tx1"/>
                </a:solidFill>
              </a:rPr>
              <a:t>Taklamakan</a:t>
            </a:r>
            <a:r>
              <a:rPr lang="en-US" dirty="0" smtClean="0">
                <a:solidFill>
                  <a:schemeClr val="tx1"/>
                </a:solidFill>
              </a:rPr>
              <a:t> Desert to the West, by </a:t>
            </a:r>
            <a:r>
              <a:rPr lang="en-US" dirty="0" err="1" smtClean="0">
                <a:solidFill>
                  <a:schemeClr val="tx1"/>
                </a:solidFill>
              </a:rPr>
              <a:t>theHexi</a:t>
            </a:r>
            <a:r>
              <a:rPr lang="en-US" dirty="0" smtClean="0">
                <a:solidFill>
                  <a:schemeClr val="tx1"/>
                </a:solidFill>
              </a:rPr>
              <a:t> Corridor and Tibetan Plateau to the southwest, and by the North China Plain to the southeast. The Gobi is most notable in history as part of the great Mongol Empire, and as the location of several important cities along the Silk Road.</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chemeClr val="tx1"/>
                </a:solidFill>
              </a:rPr>
              <a:t>Climate </a:t>
            </a:r>
            <a:endParaRPr lang="el-GR" dirty="0">
              <a:solidFill>
                <a:schemeClr val="tx1"/>
              </a:solidFill>
            </a:endParaRPr>
          </a:p>
        </p:txBody>
      </p:sp>
      <p:sp>
        <p:nvSpPr>
          <p:cNvPr id="3" name="2 - Θέση περιεχομένου"/>
          <p:cNvSpPr>
            <a:spLocks noGrp="1"/>
          </p:cNvSpPr>
          <p:nvPr>
            <p:ph idx="1"/>
          </p:nvPr>
        </p:nvSpPr>
        <p:spPr/>
        <p:txBody>
          <a:bodyPr>
            <a:normAutofit fontScale="92500"/>
          </a:bodyPr>
          <a:lstStyle/>
          <a:p>
            <a:r>
              <a:rPr lang="en-US" dirty="0" smtClean="0">
                <a:solidFill>
                  <a:schemeClr val="tx1"/>
                </a:solidFill>
              </a:rPr>
              <a:t>The Gobi is a cold desert, with frost and occasionally snow occurring on its dunes. </a:t>
            </a:r>
          </a:p>
          <a:p>
            <a:r>
              <a:rPr lang="en-US" dirty="0" smtClean="0">
                <a:solidFill>
                  <a:schemeClr val="tx1"/>
                </a:solidFill>
              </a:rPr>
              <a:t>These winds cause the Gobi to reach extremes of temperature ranging from –40 °C (–40 °F) in winter to +50 °C (122 °F) in summer.</a:t>
            </a:r>
            <a:endParaRPr lang="en-US" baseline="30000" dirty="0" smtClean="0">
              <a:solidFill>
                <a:schemeClr val="tx1"/>
              </a:solidFill>
            </a:endParaRPr>
          </a:p>
          <a:p>
            <a:r>
              <a:rPr lang="en-US" dirty="0" smtClean="0">
                <a:solidFill>
                  <a:schemeClr val="tx1"/>
                </a:solidFill>
              </a:rPr>
              <a:t>The climate of the Gobi is one of great extremes, combined with rapid changes of temperature of as much as 35 °C (63 °F). These can occur not only seasonally but within 24 hours.</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luepeak.net/mongolia/assets/photos/khankhoriin-els-2.jpg"/>
          <p:cNvPicPr>
            <a:picLocks noChangeAspect="1" noChangeArrowheads="1"/>
          </p:cNvPicPr>
          <p:nvPr/>
        </p:nvPicPr>
        <p:blipFill>
          <a:blip r:embed="rId2" cstate="print"/>
          <a:srcRect/>
          <a:stretch>
            <a:fillRect/>
          </a:stretch>
        </p:blipFill>
        <p:spPr bwMode="auto">
          <a:xfrm>
            <a:off x="0" y="0"/>
            <a:ext cx="4762500" cy="3212976"/>
          </a:xfrm>
          <a:prstGeom prst="rect">
            <a:avLst/>
          </a:prstGeom>
          <a:noFill/>
        </p:spPr>
      </p:pic>
      <p:pic>
        <p:nvPicPr>
          <p:cNvPr id="1028" name="Picture 4" descr="http://carolyntravels.files.wordpress.com/2013/07/dsc_09352.jpg"/>
          <p:cNvPicPr>
            <a:picLocks noChangeAspect="1" noChangeArrowheads="1"/>
          </p:cNvPicPr>
          <p:nvPr/>
        </p:nvPicPr>
        <p:blipFill>
          <a:blip r:embed="rId3" cstate="print"/>
          <a:srcRect/>
          <a:stretch>
            <a:fillRect/>
          </a:stretch>
        </p:blipFill>
        <p:spPr bwMode="auto">
          <a:xfrm>
            <a:off x="4716016" y="0"/>
            <a:ext cx="4427984" cy="3212976"/>
          </a:xfrm>
          <a:prstGeom prst="rect">
            <a:avLst/>
          </a:prstGeom>
          <a:noFill/>
        </p:spPr>
      </p:pic>
      <p:pic>
        <p:nvPicPr>
          <p:cNvPr id="1030" name="Picture 6" descr="http://beauty-places.com/wp-content/uploads/2014/03/Gobi_Desert-desktop_wallpaper.jpg"/>
          <p:cNvPicPr>
            <a:picLocks noChangeAspect="1" noChangeArrowheads="1"/>
          </p:cNvPicPr>
          <p:nvPr/>
        </p:nvPicPr>
        <p:blipFill>
          <a:blip r:embed="rId4" cstate="print"/>
          <a:srcRect/>
          <a:stretch>
            <a:fillRect/>
          </a:stretch>
        </p:blipFill>
        <p:spPr bwMode="auto">
          <a:xfrm>
            <a:off x="0" y="3212976"/>
            <a:ext cx="4723725" cy="3645024"/>
          </a:xfrm>
          <a:prstGeom prst="rect">
            <a:avLst/>
          </a:prstGeom>
          <a:noFill/>
        </p:spPr>
      </p:pic>
      <p:pic>
        <p:nvPicPr>
          <p:cNvPr id="1032" name="Picture 8" descr="http://www.globalsecurity.org/military/world/mongolia/images/map-gobi-desert.jpg"/>
          <p:cNvPicPr>
            <a:picLocks noChangeAspect="1" noChangeArrowheads="1"/>
          </p:cNvPicPr>
          <p:nvPr/>
        </p:nvPicPr>
        <p:blipFill>
          <a:blip r:embed="rId5" cstate="print"/>
          <a:srcRect/>
          <a:stretch>
            <a:fillRect/>
          </a:stretch>
        </p:blipFill>
        <p:spPr bwMode="auto">
          <a:xfrm>
            <a:off x="4716016" y="3212977"/>
            <a:ext cx="4427983" cy="364502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TotalTime>
  <Words>21</Words>
  <Application>Microsoft Office PowerPoint</Application>
  <PresentationFormat>Προβολή στην οθόνη (4:3)</PresentationFormat>
  <Paragraphs>6</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Διαστημικό</vt:lpstr>
      <vt:lpstr>Gobi Desert</vt:lpstr>
      <vt:lpstr>Climate </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Gobi Desert</dc:title>
  <dc:creator>marina</dc:creator>
  <cp:lastModifiedBy>Georgia</cp:lastModifiedBy>
  <cp:revision>2</cp:revision>
  <dcterms:created xsi:type="dcterms:W3CDTF">2015-02-09T18:28:39Z</dcterms:created>
  <dcterms:modified xsi:type="dcterms:W3CDTF">2015-02-10T16:16:10Z</dcterms:modified>
</cp:coreProperties>
</file>