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EDCF830-6CBB-47A0-8706-7FA16F0E9F2B}" type="datetimeFigureOut">
              <a:rPr lang="el-GR" smtClean="0"/>
              <a:t>16/2/2015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FDFCB3-DCFD-483F-8764-3D0022B6BC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F830-6CBB-47A0-8706-7FA16F0E9F2B}" type="datetimeFigureOut">
              <a:rPr lang="el-GR" smtClean="0"/>
              <a:t>16/2/2015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DFCB3-DCFD-483F-8764-3D0022B6BC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EDCF830-6CBB-47A0-8706-7FA16F0E9F2B}" type="datetimeFigureOut">
              <a:rPr lang="el-GR" smtClean="0"/>
              <a:t>16/2/2015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5FDFCB3-DCFD-483F-8764-3D0022B6BC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F830-6CBB-47A0-8706-7FA16F0E9F2B}" type="datetimeFigureOut">
              <a:rPr lang="el-GR" smtClean="0"/>
              <a:t>16/2/2015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FDFCB3-DCFD-483F-8764-3D0022B6BC77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F830-6CBB-47A0-8706-7FA16F0E9F2B}" type="datetimeFigureOut">
              <a:rPr lang="el-GR" smtClean="0"/>
              <a:t>16/2/2015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5FDFCB3-DCFD-483F-8764-3D0022B6BC77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EDCF830-6CBB-47A0-8706-7FA16F0E9F2B}" type="datetimeFigureOut">
              <a:rPr lang="el-GR" smtClean="0"/>
              <a:t>16/2/2015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FDFCB3-DCFD-483F-8764-3D0022B6BC77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EDCF830-6CBB-47A0-8706-7FA16F0E9F2B}" type="datetimeFigureOut">
              <a:rPr lang="el-GR" smtClean="0"/>
              <a:t>16/2/2015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FDFCB3-DCFD-483F-8764-3D0022B6BC77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F830-6CBB-47A0-8706-7FA16F0E9F2B}" type="datetimeFigureOut">
              <a:rPr lang="el-GR" smtClean="0"/>
              <a:t>16/2/2015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FDFCB3-DCFD-483F-8764-3D0022B6BC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F830-6CBB-47A0-8706-7FA16F0E9F2B}" type="datetimeFigureOut">
              <a:rPr lang="el-GR" smtClean="0"/>
              <a:t>16/2/2015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FDFCB3-DCFD-483F-8764-3D0022B6BC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F830-6CBB-47A0-8706-7FA16F0E9F2B}" type="datetimeFigureOut">
              <a:rPr lang="el-GR" smtClean="0"/>
              <a:t>16/2/2015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FDFCB3-DCFD-483F-8764-3D0022B6BC77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EDCF830-6CBB-47A0-8706-7FA16F0E9F2B}" type="datetimeFigureOut">
              <a:rPr lang="el-GR" smtClean="0"/>
              <a:t>16/2/2015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5FDFCB3-DCFD-483F-8764-3D0022B6BC77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DCF830-6CBB-47A0-8706-7FA16F0E9F2B}" type="datetimeFigureOut">
              <a:rPr lang="el-GR" smtClean="0"/>
              <a:t>16/2/2015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FDFCB3-DCFD-483F-8764-3D0022B6BC77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blipFill>
                  <a:blip r:embed="rId2"/>
                  <a:tile tx="0" ty="0" sx="100000" sy="100000" flip="none" algn="tl"/>
                </a:blipFill>
              </a:rPr>
              <a:t>Evidence of pollution in Alexandroupoli</a:t>
            </a:r>
            <a:endParaRPr lang="el-GR" dirty="0">
              <a:blipFill>
                <a:blip r:embed="rId2"/>
                <a:tile tx="0" ty="0" sx="100000" sy="100000" flip="none" algn="tl"/>
              </a:blip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20150127_1602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09600" y="2782094"/>
            <a:ext cx="3886200" cy="2185988"/>
          </a:xfrm>
        </p:spPr>
      </p:pic>
      <p:pic>
        <p:nvPicPr>
          <p:cNvPr id="6" name="5 - Θέση περιεχομένου" descr="20150127_16141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502275" y="1589088"/>
            <a:ext cx="2571750" cy="45720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0150127_1559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93208" y="1600200"/>
            <a:ext cx="7992533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0150127_1608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93208" y="1600200"/>
            <a:ext cx="7992533" cy="4495800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0150127_1558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93208" y="1600200"/>
            <a:ext cx="7992533" cy="44958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20150127_160954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66825" y="1589088"/>
            <a:ext cx="2571750" cy="4572000"/>
          </a:xfrm>
        </p:spPr>
      </p:pic>
      <p:pic>
        <p:nvPicPr>
          <p:cNvPr id="6" name="5 - Θέση περιεχομένου" descr="20150127_16010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2782094"/>
            <a:ext cx="3886200" cy="2185988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</TotalTime>
  <Words>5</Words>
  <Application>Microsoft Office PowerPoint</Application>
  <PresentationFormat>Προβολή στην οθόνη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Διάμεσος</vt:lpstr>
      <vt:lpstr>Evidence of pollution in Alexandroupoli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of pollution in Alexandroupoli</dc:title>
  <dc:creator>Georgia</dc:creator>
  <cp:lastModifiedBy>Georgia</cp:lastModifiedBy>
  <cp:revision>3</cp:revision>
  <dcterms:created xsi:type="dcterms:W3CDTF">2015-02-16T20:46:26Z</dcterms:created>
  <dcterms:modified xsi:type="dcterms:W3CDTF">2015-02-16T20:58:25Z</dcterms:modified>
</cp:coreProperties>
</file>