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9"/>
  </p:notesMasterIdLst>
  <p:sldIdLst>
    <p:sldId id="268" r:id="rId2"/>
    <p:sldId id="265" r:id="rId3"/>
    <p:sldId id="260" r:id="rId4"/>
    <p:sldId id="267" r:id="rId5"/>
    <p:sldId id="258" r:id="rId6"/>
    <p:sldId id="262" r:id="rId7"/>
    <p:sldId id="259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176C3E-D148-49CB-A00F-230B4D1BC0F4}" type="datetimeFigureOut">
              <a:rPr lang="el-GR" smtClean="0"/>
              <a:pPr/>
              <a:t>20/3/2015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88200-EFB4-49DE-8331-3692CB5CA78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B8D0-2DE7-491F-8EC0-013642D012B0}" type="datetime1">
              <a:rPr lang="el-GR" smtClean="0"/>
              <a:pPr/>
              <a:t>20/3/2015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Kosma, G., 2015</a:t>
            </a:r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F61F3-9083-4F8A-9444-B7C72ACDAC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42F7-B85E-47E8-9211-C7BC4CE1010F}" type="datetime1">
              <a:rPr lang="el-GR" smtClean="0"/>
              <a:pPr/>
              <a:t>20/3/2015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Kosma, G., 2015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F61F3-9083-4F8A-9444-B7C72ACDAC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BD7F-70F6-486C-967E-6E8CB6530631}" type="datetime1">
              <a:rPr lang="el-GR" smtClean="0"/>
              <a:pPr/>
              <a:t>20/3/2015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Kosma, G., 2015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F61F3-9083-4F8A-9444-B7C72ACDAC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B7ED0-A4C1-4BBD-968B-A39C601A663C}" type="datetime1">
              <a:rPr lang="el-GR" smtClean="0"/>
              <a:pPr/>
              <a:t>20/3/2015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Kosma, G., 2015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F61F3-9083-4F8A-9444-B7C72ACDAC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47D9-39BD-42D0-8137-612CC7D389E7}" type="datetime1">
              <a:rPr lang="el-GR" smtClean="0"/>
              <a:pPr/>
              <a:t>20/3/2015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Kosma, G., 2015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F61F3-9083-4F8A-9444-B7C72ACDAC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EDD4-0ED9-491C-8DDE-060399F127B9}" type="datetime1">
              <a:rPr lang="el-GR" smtClean="0"/>
              <a:pPr/>
              <a:t>20/3/2015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Kosma, G., 2015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F61F3-9083-4F8A-9444-B7C72ACDAC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32BA-926D-4ADE-8A1B-D4BF29FEAACF}" type="datetime1">
              <a:rPr lang="el-GR" smtClean="0"/>
              <a:pPr/>
              <a:t>20/3/2015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Kosma, G., 2015</a:t>
            </a: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F61F3-9083-4F8A-9444-B7C72ACDAC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A4D7-BE8E-47F1-A9EA-3D4D192E8B27}" type="datetime1">
              <a:rPr lang="el-GR" smtClean="0"/>
              <a:pPr/>
              <a:t>20/3/2015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Kosma, G., 2015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F61F3-9083-4F8A-9444-B7C72ACDAC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852D-B92F-4BF3-80EE-60CDB620903B}" type="datetime1">
              <a:rPr lang="el-GR" smtClean="0"/>
              <a:pPr/>
              <a:t>20/3/2015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Kosma, G., 2015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F61F3-9083-4F8A-9444-B7C72ACDAC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B10E-82B6-4319-8EC9-F8EED6235C3E}" type="datetime1">
              <a:rPr lang="el-GR" smtClean="0"/>
              <a:pPr/>
              <a:t>20/3/2015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Kosma, G., 2015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F61F3-9083-4F8A-9444-B7C72ACDAC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F7C59-421B-4700-B939-B591FE638E6C}" type="datetime1">
              <a:rPr lang="el-GR" smtClean="0"/>
              <a:pPr/>
              <a:t>20/3/2015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Kosma, G., 2015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28F61F3-9083-4F8A-9444-B7C72ACDAC4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7863EF-385C-4F99-83D9-C65762913864}" type="datetime1">
              <a:rPr lang="el-GR" smtClean="0"/>
              <a:pPr/>
              <a:t>20/3/2015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Kosma, G., 2015</a:t>
            </a:r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8F61F3-9083-4F8A-9444-B7C72ACDAC43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- Θέση περιεχομένου" descr="Racism_21_March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1988840"/>
            <a:ext cx="4320480" cy="3390922"/>
          </a:xfrm>
        </p:spPr>
      </p:pic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Kosma, G., 2015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28F61F3-9083-4F8A-9444-B7C72ACDAC43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Θέση περιεχομένου" descr="20111025embracingdiversit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43068" y="1935163"/>
            <a:ext cx="3657864" cy="4389437"/>
          </a:xfrm>
        </p:spPr>
      </p:pic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Kosma, G., 2015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28F61F3-9083-4F8A-9444-B7C72ACDAC43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CrayonBlanket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43808" y="2348880"/>
            <a:ext cx="5715000" cy="3810000"/>
          </a:xfrm>
        </p:spPr>
      </p:pic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Kosma, G., 2015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28F61F3-9083-4F8A-9444-B7C72ACDAC43}" type="slidenum">
              <a:rPr lang="el-GR" smtClean="0"/>
              <a:pPr/>
              <a:t>3</a:t>
            </a:fld>
            <a:endParaRPr lang="el-GR"/>
          </a:p>
        </p:txBody>
      </p:sp>
      <p:pic>
        <p:nvPicPr>
          <p:cNvPr id="2050" name="Picture 2" descr="C:\Users\Georgia\Pictures\Embracing diversity\089018c9d1f6c40a9e9e4f4dc6fef2e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988840"/>
            <a:ext cx="1809750" cy="253365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Θέση περιεχομένου" descr="anti_racism_button-r5319cc3562774ce38c0abe8f3e689948_x7j12_8byvr_32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20713319">
            <a:off x="666079" y="2763439"/>
            <a:ext cx="3086100" cy="3086100"/>
          </a:xfrm>
        </p:spPr>
      </p:pic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Kosma, G., 2015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28F61F3-9083-4F8A-9444-B7C72ACDAC43}" type="slidenum">
              <a:rPr lang="el-GR" smtClean="0"/>
              <a:pPr/>
              <a:t>4</a:t>
            </a:fld>
            <a:endParaRPr lang="el-GR"/>
          </a:p>
        </p:txBody>
      </p:sp>
      <p:pic>
        <p:nvPicPr>
          <p:cNvPr id="1026" name="Picture 2" descr="C:\Users\Georgia\Pictures\Embracing diversity\4f3325cded7cb47b708660ad977460a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4610100"/>
            <a:ext cx="2247900" cy="2247900"/>
          </a:xfrm>
          <a:prstGeom prst="rect">
            <a:avLst/>
          </a:prstGeom>
          <a:noFill/>
        </p:spPr>
      </p:pic>
      <p:pic>
        <p:nvPicPr>
          <p:cNvPr id="1027" name="Picture 3" descr="C:\Users\Georgia\Pictures\Embracing diversity\diversity-kid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1628800"/>
            <a:ext cx="3714750" cy="24669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tumblr_mweqm1NrJJ1qfvq9bo1_r2_128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70755" y="1935163"/>
            <a:ext cx="4002489" cy="4389437"/>
          </a:xfrm>
        </p:spPr>
      </p:pic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Kosma, G., 2015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28F61F3-9083-4F8A-9444-B7C72ACDAC43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Θέση περιεχομένου" descr="enhanced-buzz-wide-31176-1380454402-1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628800"/>
            <a:ext cx="4038600" cy="2201351"/>
          </a:xfrm>
        </p:spPr>
      </p:pic>
      <p:pic>
        <p:nvPicPr>
          <p:cNvPr id="6" name="5 - Θέση περιεχομένου" descr="anti-racism-brains-small-29795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3151727"/>
            <a:ext cx="4038600" cy="1972183"/>
          </a:xfrm>
        </p:spPr>
      </p:pic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Kosma, G., 2015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F61F3-9083-4F8A-9444-B7C72ACDAC43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embracing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52562" y="1986756"/>
            <a:ext cx="6238875" cy="4286250"/>
          </a:xfrm>
        </p:spPr>
      </p:pic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Kosma, G., 2015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F61F3-9083-4F8A-9444-B7C72ACDAC43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</TotalTime>
  <Words>42</Words>
  <Application>Microsoft Office PowerPoint</Application>
  <PresentationFormat>Προβολή στην οθόνη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Ροή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Georgia</dc:creator>
  <cp:lastModifiedBy>stratos</cp:lastModifiedBy>
  <cp:revision>4</cp:revision>
  <dcterms:created xsi:type="dcterms:W3CDTF">2015-03-19T21:46:44Z</dcterms:created>
  <dcterms:modified xsi:type="dcterms:W3CDTF">2015-03-20T08:39:01Z</dcterms:modified>
</cp:coreProperties>
</file>