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3" r:id="rId2"/>
    <p:sldId id="256" r:id="rId3"/>
    <p:sldId id="257" r:id="rId4"/>
    <p:sldId id="262" r:id="rId5"/>
    <p:sldId id="258" r:id="rId6"/>
    <p:sldId id="264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09A3C-81F4-459F-8261-B36D2D3F1516}" type="datetimeFigureOut">
              <a:rPr lang="el-GR" smtClean="0"/>
              <a:pPr/>
              <a:t>15/12/2014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524AD-9F0B-4052-B577-D15070A35D7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71A8-EFCF-4010-AD5A-A230636CB6FB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3634-3EC1-421D-AA63-8BDE25929316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0172-834A-47CA-83AC-12EBA3F8AE96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28A12-2053-41FC-B731-616B11DAFA2E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723E9-897B-4C94-A00C-63853437272F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870B-2862-4D56-8403-8FD82D11AFDD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C7E94-B6A1-487A-B9F9-9EA967B94AE4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20B9-228A-42E0-8D98-BF140CA31667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8AA2-FB50-42EF-ABB0-0E4017D14F49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CEC4-DB20-46B6-9390-B53D4AA1FBE6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3922E-C1D2-401C-977B-4C377D7A6199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A39235-E994-435D-B47C-FCC9F73331D8}" type="datetime1">
              <a:rPr lang="el-GR" smtClean="0"/>
              <a:pPr/>
              <a:t>15/12/2014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Georgia Kosma 2014</a:t>
            </a: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5F20483-70BD-47FD-AAE4-E55E1D76382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CLIL !!!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Content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Language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Integrated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Learning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Antarctica ice melting</a:t>
            </a:r>
            <a:endParaRPr lang="el-GR" dirty="0"/>
          </a:p>
        </p:txBody>
      </p:sp>
      <p:pic>
        <p:nvPicPr>
          <p:cNvPr id="6146" name="Picture 2" descr="E:\CLIL Geography\Unit 2 Chapter 7\Photos\penguin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6286544" cy="4643470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LIL Geography\Unit 2 Chapter 7\Photos\Equ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154" y="1357298"/>
            <a:ext cx="8081846" cy="41672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Olympic games emblem</a:t>
            </a:r>
            <a:endParaRPr lang="el-GR" dirty="0"/>
          </a:p>
        </p:txBody>
      </p:sp>
      <p:pic>
        <p:nvPicPr>
          <p:cNvPr id="2050" name="Picture 2" descr="E:\CLIL Geography\Unit 2 Chapter 7\Photos\olympic emble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6357982" cy="4000527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Olympic Games emblem (</a:t>
            </a:r>
            <a:r>
              <a:rPr lang="en-US" dirty="0" err="1" smtClean="0"/>
              <a:t>colors&amp;continents</a:t>
            </a:r>
            <a:r>
              <a:rPr lang="en-US" dirty="0" smtClean="0"/>
              <a:t>)</a:t>
            </a:r>
            <a:endParaRPr lang="el-GR" dirty="0"/>
          </a:p>
        </p:txBody>
      </p:sp>
      <p:pic>
        <p:nvPicPr>
          <p:cNvPr id="7170" name="Picture 2" descr="E:\CLIL Geography\Unit 2 Chapter 7\Photos\Olympic circles -color explanat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74056"/>
            <a:ext cx="5715040" cy="3738812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Continents- Oceans distribution</a:t>
            </a:r>
            <a:endParaRPr lang="el-GR" dirty="0"/>
          </a:p>
        </p:txBody>
      </p:sp>
      <p:pic>
        <p:nvPicPr>
          <p:cNvPr id="3074" name="Picture 2" descr="E:\CLIL Geography\Unit 2 Chapter 7\Photos\hemispheremap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357298"/>
            <a:ext cx="7000924" cy="4929222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comparison</a:t>
            </a:r>
            <a:endParaRPr lang="el-GR" dirty="0"/>
          </a:p>
        </p:txBody>
      </p:sp>
      <p:pic>
        <p:nvPicPr>
          <p:cNvPr id="1028" name="Picture 4" descr="http://www.grandpapencil.net/projects/projgra/gra00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9641" y="1857365"/>
            <a:ext cx="6177004" cy="4148734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Oceans comparison</a:t>
            </a:r>
            <a:endParaRPr lang="el-GR" dirty="0"/>
          </a:p>
        </p:txBody>
      </p:sp>
      <p:pic>
        <p:nvPicPr>
          <p:cNvPr id="2050" name="Picture 2" descr="E:\CLIL Geography\Unit 2 Chapter 7\Photos\oceans comparison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362" y="1796748"/>
            <a:ext cx="7697275" cy="4315428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Antarctica ice melting</a:t>
            </a:r>
            <a:endParaRPr lang="el-GR" dirty="0"/>
          </a:p>
        </p:txBody>
      </p:sp>
      <p:pic>
        <p:nvPicPr>
          <p:cNvPr id="4098" name="Picture 2" descr="E:\CLIL Geography\Unit 2 Chapter 7\Photos\antarctic ice melt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858652" y="1600200"/>
            <a:ext cx="7426695" cy="4708525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Antarctica ice melting</a:t>
            </a:r>
            <a:endParaRPr lang="el-GR" dirty="0"/>
          </a:p>
        </p:txBody>
      </p:sp>
      <p:pic>
        <p:nvPicPr>
          <p:cNvPr id="5122" name="Picture 2" descr="E:\CLIL Geography\Unit 2 Chapter 7\Photos\Ice_melt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71687" y="2168525"/>
            <a:ext cx="5000625" cy="3571875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20483-70BD-47FD-AAE4-E55E1D763825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Georgia Kosma 2014</a:t>
            </a:r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72</Words>
  <Application>Microsoft Office PowerPoint</Application>
  <PresentationFormat>Προβολή στην οθόνη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Αποκορύφωμα</vt:lpstr>
      <vt:lpstr>Let’s CLIL !!!</vt:lpstr>
      <vt:lpstr>Διαφάνεια 2</vt:lpstr>
      <vt:lpstr>Olympic games emblem</vt:lpstr>
      <vt:lpstr>Olympic Games emblem (colors&amp;continents)</vt:lpstr>
      <vt:lpstr>Continents- Oceans distribution</vt:lpstr>
      <vt:lpstr>Continents comparison</vt:lpstr>
      <vt:lpstr>Oceans comparison</vt:lpstr>
      <vt:lpstr>Antarctica ice melting</vt:lpstr>
      <vt:lpstr>Antarctica ice melting</vt:lpstr>
      <vt:lpstr>Antarctica ice melting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19</cp:revision>
  <dcterms:created xsi:type="dcterms:W3CDTF">2014-10-05T08:22:55Z</dcterms:created>
  <dcterms:modified xsi:type="dcterms:W3CDTF">2014-12-15T15:39:54Z</dcterms:modified>
</cp:coreProperties>
</file>